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Montserrat SemiBold"/>
      <p:regular r:id="rId44"/>
      <p:bold r:id="rId45"/>
      <p:italic r:id="rId46"/>
      <p:boldItalic r:id="rId47"/>
    </p:embeddedFont>
    <p:embeddedFont>
      <p:font typeface="Lora SemiBold"/>
      <p:regular r:id="rId48"/>
      <p:bold r:id="rId49"/>
      <p:italic r:id="rId50"/>
      <p:boldItalic r:id="rId51"/>
    </p:embeddedFont>
    <p:embeddedFont>
      <p:font typeface="Bebas Neue"/>
      <p:regular r:id="rId52"/>
    </p:embeddedFont>
    <p:embeddedFont>
      <p:font typeface="Lora"/>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SemiBold-regular.fntdata"/><Relationship Id="rId43" Type="http://schemas.openxmlformats.org/officeDocument/2006/relationships/slide" Target="slides/slide39.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oraSemiBold-regular.fntdata"/><Relationship Id="rId47" Type="http://schemas.openxmlformats.org/officeDocument/2006/relationships/font" Target="fonts/MontserratSemiBold-boldItalic.fntdata"/><Relationship Id="rId49" Type="http://schemas.openxmlformats.org/officeDocument/2006/relationships/font" Target="fonts/LoraSemi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oraSemiBold-boldItalic.fntdata"/><Relationship Id="rId50" Type="http://schemas.openxmlformats.org/officeDocument/2006/relationships/font" Target="fonts/LoraSemiBold-italic.fntdata"/><Relationship Id="rId53" Type="http://schemas.openxmlformats.org/officeDocument/2006/relationships/font" Target="fonts/Lora-regular.fntdata"/><Relationship Id="rId52" Type="http://schemas.openxmlformats.org/officeDocument/2006/relationships/font" Target="fonts/BebasNeue-regular.fntdata"/><Relationship Id="rId11" Type="http://schemas.openxmlformats.org/officeDocument/2006/relationships/slide" Target="slides/slide7.xml"/><Relationship Id="rId55" Type="http://schemas.openxmlformats.org/officeDocument/2006/relationships/font" Target="fonts/Lora-italic.fntdata"/><Relationship Id="rId10" Type="http://schemas.openxmlformats.org/officeDocument/2006/relationships/slide" Target="slides/slide6.xml"/><Relationship Id="rId54" Type="http://schemas.openxmlformats.org/officeDocument/2006/relationships/font" Target="fonts/Lora-bold.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Lora-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0f73cc78ed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0f73cc78e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0f73cc78ed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0f73cc78ed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ef715e9d0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ef715e9d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ef715e9d0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ef715e9d0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ef715e9d0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ef715e9d0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ef715e9d0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ef715e9d0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ef715e9d0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ef715e9d0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ef715e9d0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ef715e9d0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ef715e9d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ef715e9d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ef715e9d0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ef715e9d0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ef715e9d0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ef715e9d0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0f73cc78ed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0f73cc78ed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ef715e9d0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ef715e9d0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ef715e9d0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ef715e9d0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ef715e9d0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ef715e9d0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ef715e9d0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ef715e9d0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ef715e9d0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ef715e9d0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ef715e9d0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ef715e9d0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ef715e9d0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ef715e9d0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ef715e9d0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ef715e9d0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ef715e9d0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ef715e9d0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ef715e9d0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ef715e9d0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ef887b596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ef887b596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ef715e9d08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ef715e9d0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ef715e9d0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ef715e9d0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ef715e9d0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ef715e9d0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ef715e9d0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ef715e9d0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ef715e9d0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ef715e9d0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2ef715e9d0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2ef715e9d0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ef715e9d0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ef715e9d0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ef715e9d0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ef715e9d0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ef715e9d0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ef715e9d0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ef887b596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ef887b596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ef887b596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ef887b596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14e6442299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14e6442299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ef715e9d0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ef715e9d0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0f73cc78ed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0f73cc78ed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ef715e9d0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ef715e9d0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ef715e9d0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ef715e9d0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5705586" y="-352432"/>
            <a:ext cx="4247262" cy="5583803"/>
            <a:chOff x="5705586" y="-352432"/>
            <a:chExt cx="4247262" cy="5583803"/>
          </a:xfrm>
        </p:grpSpPr>
        <p:sp>
          <p:nvSpPr>
            <p:cNvPr id="10" name="Google Shape;10;p2"/>
            <p:cNvSpPr/>
            <p:nvPr/>
          </p:nvSpPr>
          <p:spPr>
            <a:xfrm>
              <a:off x="6202765" y="2734359"/>
              <a:ext cx="806801" cy="220501"/>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991884" y="3490194"/>
              <a:ext cx="1547239" cy="1077890"/>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752307" y="116983"/>
              <a:ext cx="894306" cy="333670"/>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705586" y="639427"/>
              <a:ext cx="331491" cy="323302"/>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009537" y="916810"/>
              <a:ext cx="1436529" cy="1401163"/>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676071" y="2509977"/>
              <a:ext cx="746479" cy="630457"/>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930985" y="-91875"/>
              <a:ext cx="1206513" cy="84059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980907" y="4941042"/>
              <a:ext cx="297018" cy="290329"/>
            </a:xfrm>
            <a:custGeom>
              <a:rect b="b" l="l" r="r" t="t"/>
              <a:pathLst>
                <a:path extrusionOk="0" fill="none" h="10249" w="10227">
                  <a:moveTo>
                    <a:pt x="10227" y="5136"/>
                  </a:moveTo>
                  <a:cubicBezTo>
                    <a:pt x="10227" y="7966"/>
                    <a:pt x="7944" y="10249"/>
                    <a:pt x="5114" y="10249"/>
                  </a:cubicBezTo>
                  <a:cubicBezTo>
                    <a:pt x="2283" y="10249"/>
                    <a:pt x="1" y="7966"/>
                    <a:pt x="1" y="5136"/>
                  </a:cubicBezTo>
                  <a:cubicBezTo>
                    <a:pt x="1" y="2306"/>
                    <a:pt x="2283" y="0"/>
                    <a:pt x="5114" y="0"/>
                  </a:cubicBezTo>
                  <a:cubicBezTo>
                    <a:pt x="7944" y="0"/>
                    <a:pt x="10227" y="2306"/>
                    <a:pt x="10227" y="5136"/>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995579" y="2202199"/>
              <a:ext cx="354028" cy="298770"/>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088059" y="4413529"/>
              <a:ext cx="520413" cy="507600"/>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407602" y="1071337"/>
              <a:ext cx="297018" cy="290357"/>
            </a:xfrm>
            <a:custGeom>
              <a:rect b="b" l="l" r="r" t="t"/>
              <a:pathLst>
                <a:path extrusionOk="0" fill="none" h="10250" w="10227">
                  <a:moveTo>
                    <a:pt x="10226" y="5113"/>
                  </a:moveTo>
                  <a:cubicBezTo>
                    <a:pt x="10226" y="7944"/>
                    <a:pt x="7944" y="10249"/>
                    <a:pt x="5114" y="10249"/>
                  </a:cubicBezTo>
                  <a:cubicBezTo>
                    <a:pt x="2283" y="10249"/>
                    <a:pt x="1" y="7944"/>
                    <a:pt x="1" y="5113"/>
                  </a:cubicBezTo>
                  <a:cubicBezTo>
                    <a:pt x="1" y="2283"/>
                    <a:pt x="2283" y="0"/>
                    <a:pt x="5114" y="0"/>
                  </a:cubicBezTo>
                  <a:cubicBezTo>
                    <a:pt x="7944" y="0"/>
                    <a:pt x="10226" y="2283"/>
                    <a:pt x="10226"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849417" y="318080"/>
              <a:ext cx="201555" cy="170702"/>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646584" y="3241903"/>
              <a:ext cx="508476" cy="495958"/>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944879" y="841799"/>
              <a:ext cx="408367" cy="398965"/>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9041321" y="4957189"/>
              <a:ext cx="265187" cy="258687"/>
            </a:xfrm>
            <a:custGeom>
              <a:rect b="b" l="l" r="r" t="t"/>
              <a:pathLst>
                <a:path extrusionOk="0" fill="none" h="9132" w="9131">
                  <a:moveTo>
                    <a:pt x="9131" y="4566"/>
                  </a:moveTo>
                  <a:cubicBezTo>
                    <a:pt x="9131" y="7077"/>
                    <a:pt x="7076" y="9131"/>
                    <a:pt x="4566" y="9131"/>
                  </a:cubicBezTo>
                  <a:cubicBezTo>
                    <a:pt x="2032" y="9131"/>
                    <a:pt x="1" y="7077"/>
                    <a:pt x="1" y="4566"/>
                  </a:cubicBezTo>
                  <a:cubicBezTo>
                    <a:pt x="1" y="2032"/>
                    <a:pt x="2032" y="1"/>
                    <a:pt x="4566" y="1"/>
                  </a:cubicBezTo>
                  <a:cubicBezTo>
                    <a:pt x="7076" y="1"/>
                    <a:pt x="9131" y="2032"/>
                    <a:pt x="9131" y="4566"/>
                  </a:cubicBezTo>
                  <a:close/>
                </a:path>
              </a:pathLst>
            </a:custGeom>
            <a:noFill/>
            <a:ln cap="flat" cmpd="sng" w="239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422521" y="4039804"/>
              <a:ext cx="1023545" cy="97022"/>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381754" y="409238"/>
              <a:ext cx="213491" cy="161665"/>
            </a:xfrm>
            <a:custGeom>
              <a:rect b="b" l="l" r="r" t="t"/>
              <a:pathLst>
                <a:path extrusionOk="0" h="5707" w="7351">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13952" y="3070563"/>
              <a:ext cx="213491" cy="16166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920696" y="3469515"/>
              <a:ext cx="427593" cy="323302"/>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55031" y="1730206"/>
              <a:ext cx="123314" cy="652439"/>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202765" y="3263262"/>
              <a:ext cx="198912" cy="193987"/>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330145" y="2388622"/>
              <a:ext cx="142308" cy="123225"/>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330697" y="2388622"/>
              <a:ext cx="141815" cy="123225"/>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124876" y="855198"/>
              <a:ext cx="141960" cy="123253"/>
            </a:xfrm>
            <a:custGeom>
              <a:rect b="b" l="l" r="r" t="t"/>
              <a:pathLst>
                <a:path extrusionOk="0" h="4351" w="4888">
                  <a:moveTo>
                    <a:pt x="973" y="0"/>
                  </a:moveTo>
                  <a:cubicBezTo>
                    <a:pt x="457" y="0"/>
                    <a:pt x="1" y="670"/>
                    <a:pt x="479" y="1148"/>
                  </a:cubicBezTo>
                  <a:cubicBezTo>
                    <a:pt x="1483" y="2152"/>
                    <a:pt x="2488" y="3157"/>
                    <a:pt x="3492" y="4161"/>
                  </a:cubicBezTo>
                  <a:cubicBezTo>
                    <a:pt x="3625" y="4294"/>
                    <a:pt x="3776" y="4350"/>
                    <a:pt x="3922" y="4350"/>
                  </a:cubicBezTo>
                  <a:cubicBezTo>
                    <a:pt x="4428" y="4350"/>
                    <a:pt x="4888" y="3680"/>
                    <a:pt x="4428" y="3202"/>
                  </a:cubicBezTo>
                  <a:cubicBezTo>
                    <a:pt x="3423" y="2198"/>
                    <a:pt x="2419" y="1194"/>
                    <a:pt x="1415" y="189"/>
                  </a:cubicBezTo>
                  <a:cubicBezTo>
                    <a:pt x="1276" y="56"/>
                    <a:pt x="1122"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124876" y="855198"/>
              <a:ext cx="142483" cy="123253"/>
            </a:xfrm>
            <a:custGeom>
              <a:rect b="b" l="l" r="r" t="t"/>
              <a:pathLst>
                <a:path extrusionOk="0" h="4351" w="4906">
                  <a:moveTo>
                    <a:pt x="3925" y="0"/>
                  </a:moveTo>
                  <a:cubicBezTo>
                    <a:pt x="3777" y="0"/>
                    <a:pt x="3625" y="56"/>
                    <a:pt x="3492" y="189"/>
                  </a:cubicBezTo>
                  <a:cubicBezTo>
                    <a:pt x="2488" y="1194"/>
                    <a:pt x="1483" y="2198"/>
                    <a:pt x="479" y="3202"/>
                  </a:cubicBezTo>
                  <a:cubicBezTo>
                    <a:pt x="1" y="3680"/>
                    <a:pt x="457" y="4350"/>
                    <a:pt x="973" y="4350"/>
                  </a:cubicBezTo>
                  <a:cubicBezTo>
                    <a:pt x="1122" y="4350"/>
                    <a:pt x="1276" y="4294"/>
                    <a:pt x="1415" y="4161"/>
                  </a:cubicBezTo>
                  <a:cubicBezTo>
                    <a:pt x="2419" y="3157"/>
                    <a:pt x="3423" y="2152"/>
                    <a:pt x="4428" y="1148"/>
                  </a:cubicBezTo>
                  <a:cubicBezTo>
                    <a:pt x="4906" y="670"/>
                    <a:pt x="4436" y="0"/>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778196" y="4075157"/>
              <a:ext cx="142453" cy="123281"/>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778719" y="4075157"/>
              <a:ext cx="141931" cy="123281"/>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418185" y="2492839"/>
              <a:ext cx="55065" cy="224552"/>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22083" y="2578530"/>
              <a:ext cx="247936" cy="53681"/>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328654" y="4814366"/>
              <a:ext cx="55065" cy="224382"/>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231885" y="4899405"/>
              <a:ext cx="247965" cy="54332"/>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727438" y="2750506"/>
              <a:ext cx="106760" cy="80847"/>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955497" y="4830635"/>
              <a:ext cx="71619" cy="53709"/>
            </a:xfrm>
            <a:custGeom>
              <a:rect b="b" l="l" r="r" t="t"/>
              <a:pathLst>
                <a:path extrusionOk="0" h="1896" w="2466">
                  <a:moveTo>
                    <a:pt x="1233" y="1"/>
                  </a:moveTo>
                  <a:cubicBezTo>
                    <a:pt x="1" y="1"/>
                    <a:pt x="1" y="1895"/>
                    <a:pt x="1233" y="1895"/>
                  </a:cubicBezTo>
                  <a:cubicBezTo>
                    <a:pt x="2466" y="1895"/>
                    <a:pt x="2466"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683335" y="4959516"/>
              <a:ext cx="70951" cy="54360"/>
            </a:xfrm>
            <a:custGeom>
              <a:rect b="b" l="l" r="r" t="t"/>
              <a:pathLst>
                <a:path extrusionOk="0" h="1919"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543831" y="4613322"/>
              <a:ext cx="142541" cy="108013"/>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508690" y="1222634"/>
              <a:ext cx="213491" cy="16166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73031" y="296070"/>
              <a:ext cx="142541" cy="108013"/>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948207" y="1742500"/>
              <a:ext cx="1878033" cy="86002"/>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solidFill>
              <a:schemeClr val="dk1"/>
            </a:solid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948207" y="1831080"/>
              <a:ext cx="1878033" cy="86002"/>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solidFill>
              <a:schemeClr val="dk1"/>
            </a:solid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5948207" y="1920312"/>
              <a:ext cx="1878033" cy="86002"/>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solidFill>
              <a:schemeClr val="dk1"/>
            </a:solid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948207" y="2008892"/>
              <a:ext cx="1878033" cy="86002"/>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solidFill>
              <a:schemeClr val="dk1"/>
            </a:solid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611085" y="-352432"/>
              <a:ext cx="70312" cy="2318663"/>
            </a:xfrm>
            <a:custGeom>
              <a:rect b="b" l="l" r="r" t="t"/>
              <a:pathLst>
                <a:path extrusionOk="0" fill="none" h="81852" w="2421">
                  <a:moveTo>
                    <a:pt x="1" y="81852"/>
                  </a:moveTo>
                  <a:cubicBezTo>
                    <a:pt x="1" y="78451"/>
                    <a:pt x="2420" y="78451"/>
                    <a:pt x="2420" y="75050"/>
                  </a:cubicBezTo>
                  <a:cubicBezTo>
                    <a:pt x="2420" y="71626"/>
                    <a:pt x="1" y="71626"/>
                    <a:pt x="1" y="68225"/>
                  </a:cubicBezTo>
                  <a:cubicBezTo>
                    <a:pt x="1" y="64801"/>
                    <a:pt x="2420" y="64801"/>
                    <a:pt x="2420" y="61400"/>
                  </a:cubicBezTo>
                  <a:cubicBezTo>
                    <a:pt x="2420" y="57976"/>
                    <a:pt x="1" y="57976"/>
                    <a:pt x="1" y="54575"/>
                  </a:cubicBezTo>
                  <a:cubicBezTo>
                    <a:pt x="1" y="51174"/>
                    <a:pt x="2420" y="51174"/>
                    <a:pt x="2420" y="47751"/>
                  </a:cubicBezTo>
                  <a:cubicBezTo>
                    <a:pt x="2420" y="44350"/>
                    <a:pt x="1" y="44350"/>
                    <a:pt x="1" y="40926"/>
                  </a:cubicBezTo>
                  <a:cubicBezTo>
                    <a:pt x="1" y="37525"/>
                    <a:pt x="2420" y="37525"/>
                    <a:pt x="2420" y="34101"/>
                  </a:cubicBezTo>
                  <a:cubicBezTo>
                    <a:pt x="2420" y="30700"/>
                    <a:pt x="1" y="30700"/>
                    <a:pt x="1" y="27299"/>
                  </a:cubicBezTo>
                  <a:cubicBezTo>
                    <a:pt x="1" y="23875"/>
                    <a:pt x="2420" y="23875"/>
                    <a:pt x="2420" y="20475"/>
                  </a:cubicBezTo>
                  <a:cubicBezTo>
                    <a:pt x="2420" y="17051"/>
                    <a:pt x="1" y="17051"/>
                    <a:pt x="1" y="13650"/>
                  </a:cubicBezTo>
                  <a:cubicBezTo>
                    <a:pt x="1" y="10226"/>
                    <a:pt x="2420" y="10226"/>
                    <a:pt x="2420" y="6825"/>
                  </a:cubicBezTo>
                  <a:cubicBezTo>
                    <a:pt x="2420" y="3401"/>
                    <a:pt x="1" y="3401"/>
                    <a:pt x="1" y="0"/>
                  </a:cubicBezTo>
                </a:path>
              </a:pathLst>
            </a:custGeom>
            <a:solidFill>
              <a:schemeClr val="dk1"/>
            </a:solid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712531" y="-352432"/>
              <a:ext cx="70951" cy="2318663"/>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solidFill>
              <a:schemeClr val="dk1"/>
            </a:solid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813947" y="-352432"/>
              <a:ext cx="70951" cy="2318663"/>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solidFill>
              <a:schemeClr val="dk1"/>
            </a:solid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040653" y="76900"/>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040653" y="188114"/>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040653" y="299327"/>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040653" y="410541"/>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040653" y="521755"/>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040653" y="632940"/>
              <a:ext cx="912196" cy="28"/>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493132" y="3664125"/>
              <a:ext cx="82219" cy="62094"/>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493132" y="3807660"/>
              <a:ext cx="82219" cy="62122"/>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493132" y="3951224"/>
              <a:ext cx="82219" cy="62094"/>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493132" y="4094759"/>
              <a:ext cx="82219" cy="62094"/>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493132" y="4238295"/>
              <a:ext cx="82219" cy="6274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493132" y="4382482"/>
              <a:ext cx="82219" cy="62094"/>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93132" y="4526017"/>
              <a:ext cx="82219" cy="62122"/>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382422" y="3807660"/>
              <a:ext cx="82219" cy="62122"/>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382422" y="3951224"/>
              <a:ext cx="82219" cy="62094"/>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382422" y="4094759"/>
              <a:ext cx="82219" cy="62094"/>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382422" y="4238295"/>
              <a:ext cx="82219" cy="62745"/>
            </a:xfrm>
            <a:custGeom>
              <a:rect b="b" l="l" r="r" t="t"/>
              <a:pathLst>
                <a:path extrusionOk="0" h="2215" w="2831">
                  <a:moveTo>
                    <a:pt x="1415" y="2215"/>
                  </a:moveTo>
                  <a:cubicBezTo>
                    <a:pt x="2831" y="2215"/>
                    <a:pt x="2831"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382422" y="4382482"/>
              <a:ext cx="82219" cy="62094"/>
            </a:xfrm>
            <a:custGeom>
              <a:rect b="b" l="l" r="r" t="t"/>
              <a:pathLst>
                <a:path extrusionOk="0" h="2192"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82422" y="4526017"/>
              <a:ext cx="82219" cy="62122"/>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603174" y="3807660"/>
              <a:ext cx="82219" cy="62122"/>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03174" y="3951224"/>
              <a:ext cx="82219" cy="62094"/>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603174" y="4094759"/>
              <a:ext cx="82219" cy="62094"/>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03174" y="4238295"/>
              <a:ext cx="82219" cy="6274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03174" y="4382482"/>
              <a:ext cx="82219" cy="62094"/>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603174" y="4526017"/>
              <a:ext cx="82219" cy="62122"/>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271712" y="3951224"/>
              <a:ext cx="82219" cy="62094"/>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271712" y="4094759"/>
              <a:ext cx="82219" cy="62094"/>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271712" y="4238295"/>
              <a:ext cx="82219" cy="6274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271712" y="4382482"/>
              <a:ext cx="82219" cy="62094"/>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271712" y="4526017"/>
              <a:ext cx="82219" cy="62122"/>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61670" y="4094759"/>
              <a:ext cx="82219" cy="62094"/>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050960" y="4238295"/>
              <a:ext cx="82219" cy="62745"/>
            </a:xfrm>
            <a:custGeom>
              <a:rect b="b" l="l" r="r" t="t"/>
              <a:pathLst>
                <a:path extrusionOk="0" h="2215" w="2831">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050960" y="4382482"/>
              <a:ext cx="82219" cy="62094"/>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050960" y="4526017"/>
              <a:ext cx="82219" cy="62122"/>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40250" y="4382482"/>
              <a:ext cx="82248" cy="62094"/>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940250" y="4526017"/>
              <a:ext cx="82248" cy="62122"/>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830208" y="4526017"/>
              <a:ext cx="82248" cy="62122"/>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161670" y="4238295"/>
              <a:ext cx="82219" cy="6274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161670" y="4382482"/>
              <a:ext cx="82219" cy="62094"/>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161670" y="4526017"/>
              <a:ext cx="82219" cy="62122"/>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713855" y="3951224"/>
              <a:ext cx="82248" cy="62094"/>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713855" y="4094759"/>
              <a:ext cx="82248" cy="62094"/>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713855" y="4238295"/>
              <a:ext cx="82248" cy="6274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713855" y="4382482"/>
              <a:ext cx="82248" cy="62094"/>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713855" y="4526017"/>
              <a:ext cx="82248" cy="62122"/>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824565" y="4094759"/>
              <a:ext cx="82248" cy="62094"/>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824565" y="4238295"/>
              <a:ext cx="82248" cy="6274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824565" y="4382482"/>
              <a:ext cx="82248" cy="62094"/>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824565" y="4526017"/>
              <a:ext cx="82248" cy="62122"/>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934607" y="4238295"/>
              <a:ext cx="82248" cy="6274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934607" y="4382482"/>
              <a:ext cx="82248" cy="62094"/>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934607" y="4526017"/>
              <a:ext cx="82248" cy="62122"/>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7045317" y="4382482"/>
              <a:ext cx="82219" cy="62094"/>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7045317" y="4526017"/>
              <a:ext cx="82219" cy="62122"/>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7156027" y="4526017"/>
              <a:ext cx="82219" cy="62122"/>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726450" y="1285875"/>
            <a:ext cx="4573200" cy="23715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191919"/>
              </a:buClr>
              <a:buSzPts val="4000"/>
              <a:buNone/>
              <a:defRPr sz="6000"/>
            </a:lvl1pPr>
            <a:lvl2pPr lvl="1" rtl="0">
              <a:lnSpc>
                <a:spcPct val="100000"/>
              </a:lnSpc>
              <a:spcBef>
                <a:spcPts val="0"/>
              </a:spcBef>
              <a:spcAft>
                <a:spcPts val="0"/>
              </a:spcAft>
              <a:buClr>
                <a:srgbClr val="191919"/>
              </a:buClr>
              <a:buSzPts val="5200"/>
              <a:buNone/>
              <a:defRPr sz="5200">
                <a:solidFill>
                  <a:srgbClr val="191919"/>
                </a:solidFill>
              </a:defRPr>
            </a:lvl2pPr>
            <a:lvl3pPr lvl="2" rtl="0">
              <a:lnSpc>
                <a:spcPct val="100000"/>
              </a:lnSpc>
              <a:spcBef>
                <a:spcPts val="0"/>
              </a:spcBef>
              <a:spcAft>
                <a:spcPts val="0"/>
              </a:spcAft>
              <a:buClr>
                <a:srgbClr val="191919"/>
              </a:buClr>
              <a:buSzPts val="5200"/>
              <a:buNone/>
              <a:defRPr sz="5200">
                <a:solidFill>
                  <a:srgbClr val="191919"/>
                </a:solidFill>
              </a:defRPr>
            </a:lvl3pPr>
            <a:lvl4pPr lvl="3" rtl="0">
              <a:lnSpc>
                <a:spcPct val="100000"/>
              </a:lnSpc>
              <a:spcBef>
                <a:spcPts val="0"/>
              </a:spcBef>
              <a:spcAft>
                <a:spcPts val="0"/>
              </a:spcAft>
              <a:buClr>
                <a:srgbClr val="191919"/>
              </a:buClr>
              <a:buSzPts val="5200"/>
              <a:buNone/>
              <a:defRPr sz="5200">
                <a:solidFill>
                  <a:srgbClr val="191919"/>
                </a:solidFill>
              </a:defRPr>
            </a:lvl4pPr>
            <a:lvl5pPr lvl="4" rtl="0">
              <a:lnSpc>
                <a:spcPct val="100000"/>
              </a:lnSpc>
              <a:spcBef>
                <a:spcPts val="0"/>
              </a:spcBef>
              <a:spcAft>
                <a:spcPts val="0"/>
              </a:spcAft>
              <a:buClr>
                <a:srgbClr val="191919"/>
              </a:buClr>
              <a:buSzPts val="5200"/>
              <a:buNone/>
              <a:defRPr sz="5200">
                <a:solidFill>
                  <a:srgbClr val="191919"/>
                </a:solidFill>
              </a:defRPr>
            </a:lvl5pPr>
            <a:lvl6pPr lvl="5" rtl="0">
              <a:lnSpc>
                <a:spcPct val="100000"/>
              </a:lnSpc>
              <a:spcBef>
                <a:spcPts val="0"/>
              </a:spcBef>
              <a:spcAft>
                <a:spcPts val="0"/>
              </a:spcAft>
              <a:buClr>
                <a:srgbClr val="191919"/>
              </a:buClr>
              <a:buSzPts val="5200"/>
              <a:buNone/>
              <a:defRPr sz="5200">
                <a:solidFill>
                  <a:srgbClr val="191919"/>
                </a:solidFill>
              </a:defRPr>
            </a:lvl6pPr>
            <a:lvl7pPr lvl="6" rtl="0">
              <a:lnSpc>
                <a:spcPct val="100000"/>
              </a:lnSpc>
              <a:spcBef>
                <a:spcPts val="0"/>
              </a:spcBef>
              <a:spcAft>
                <a:spcPts val="0"/>
              </a:spcAft>
              <a:buClr>
                <a:srgbClr val="191919"/>
              </a:buClr>
              <a:buSzPts val="5200"/>
              <a:buNone/>
              <a:defRPr sz="5200">
                <a:solidFill>
                  <a:srgbClr val="191919"/>
                </a:solidFill>
              </a:defRPr>
            </a:lvl7pPr>
            <a:lvl8pPr lvl="7" rtl="0">
              <a:lnSpc>
                <a:spcPct val="100000"/>
              </a:lnSpc>
              <a:spcBef>
                <a:spcPts val="0"/>
              </a:spcBef>
              <a:spcAft>
                <a:spcPts val="0"/>
              </a:spcAft>
              <a:buClr>
                <a:srgbClr val="191919"/>
              </a:buClr>
              <a:buSzPts val="5200"/>
              <a:buNone/>
              <a:defRPr sz="5200">
                <a:solidFill>
                  <a:srgbClr val="191919"/>
                </a:solidFill>
              </a:defRPr>
            </a:lvl8pPr>
            <a:lvl9pPr lvl="8" rtl="0">
              <a:lnSpc>
                <a:spcPct val="100000"/>
              </a:lnSpc>
              <a:spcBef>
                <a:spcPts val="0"/>
              </a:spcBef>
              <a:spcAft>
                <a:spcPts val="0"/>
              </a:spcAft>
              <a:buClr>
                <a:srgbClr val="191919"/>
              </a:buClr>
              <a:buSzPts val="5200"/>
              <a:buNone/>
              <a:defRPr sz="5200">
                <a:solidFill>
                  <a:srgbClr val="191919"/>
                </a:solidFill>
              </a:defRPr>
            </a:lvl9pPr>
          </a:lstStyle>
          <a:p/>
        </p:txBody>
      </p:sp>
      <p:sp>
        <p:nvSpPr>
          <p:cNvPr id="110" name="Google Shape;110;p2"/>
          <p:cNvSpPr txBox="1"/>
          <p:nvPr>
            <p:ph idx="1" type="subTitle"/>
          </p:nvPr>
        </p:nvSpPr>
        <p:spPr>
          <a:xfrm>
            <a:off x="774075" y="3966150"/>
            <a:ext cx="4573200" cy="607200"/>
          </a:xfrm>
          <a:prstGeom prst="rect">
            <a:avLst/>
          </a:prstGeom>
          <a:ln>
            <a:noFill/>
          </a:ln>
        </p:spPr>
        <p:txBody>
          <a:bodyPr anchorCtr="0" anchor="ctr"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1" name="Shape 531"/>
        <p:cNvGrpSpPr/>
        <p:nvPr/>
      </p:nvGrpSpPr>
      <p:grpSpPr>
        <a:xfrm>
          <a:off x="0" y="0"/>
          <a:ext cx="0" cy="0"/>
          <a:chOff x="0" y="0"/>
          <a:chExt cx="0" cy="0"/>
        </a:xfrm>
      </p:grpSpPr>
      <p:grpSp>
        <p:nvGrpSpPr>
          <p:cNvPr id="532" name="Google Shape;532;p11"/>
          <p:cNvGrpSpPr/>
          <p:nvPr/>
        </p:nvGrpSpPr>
        <p:grpSpPr>
          <a:xfrm>
            <a:off x="6572730" y="-221409"/>
            <a:ext cx="2126759" cy="2080431"/>
            <a:chOff x="6572730" y="-221409"/>
            <a:chExt cx="2126759" cy="2080431"/>
          </a:xfrm>
        </p:grpSpPr>
        <p:sp>
          <p:nvSpPr>
            <p:cNvPr id="533" name="Google Shape;533;p11"/>
            <p:cNvSpPr/>
            <p:nvPr/>
          </p:nvSpPr>
          <p:spPr>
            <a:xfrm rot="-5400000">
              <a:off x="6882552" y="34520"/>
              <a:ext cx="1687729" cy="1175870"/>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5400000">
              <a:off x="8138785" y="800708"/>
              <a:ext cx="567666" cy="553741"/>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rot="-5400000">
              <a:off x="6952178" y="1247860"/>
              <a:ext cx="1116483" cy="105841"/>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rot="-5400000">
              <a:off x="7766167" y="463673"/>
              <a:ext cx="155388" cy="134488"/>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rot="-5400000">
              <a:off x="7766452" y="463388"/>
              <a:ext cx="154818" cy="134488"/>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rot="10800000">
              <a:off x="6677599" y="546967"/>
              <a:ext cx="60070" cy="244756"/>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rot="10800000">
              <a:off x="6572730" y="639696"/>
              <a:ext cx="270505" cy="59266"/>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11"/>
          <p:cNvGrpSpPr/>
          <p:nvPr/>
        </p:nvGrpSpPr>
        <p:grpSpPr>
          <a:xfrm>
            <a:off x="6732428" y="4022570"/>
            <a:ext cx="1967084" cy="1394332"/>
            <a:chOff x="6732428" y="4022570"/>
            <a:chExt cx="1967084" cy="1394332"/>
          </a:xfrm>
        </p:grpSpPr>
        <p:sp>
          <p:nvSpPr>
            <p:cNvPr id="541" name="Google Shape;541;p11"/>
            <p:cNvSpPr/>
            <p:nvPr/>
          </p:nvSpPr>
          <p:spPr>
            <a:xfrm rot="10800000">
              <a:off x="6945921" y="4664911"/>
              <a:ext cx="894306" cy="333670"/>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rot="10800000">
              <a:off x="8020281" y="4152835"/>
              <a:ext cx="331491" cy="323302"/>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rot="10800000">
              <a:off x="7264536" y="4366849"/>
              <a:ext cx="1206513" cy="84059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rot="10800000">
              <a:off x="7935540" y="5126546"/>
              <a:ext cx="297018" cy="290357"/>
            </a:xfrm>
            <a:custGeom>
              <a:rect b="b" l="l" r="r" t="t"/>
              <a:pathLst>
                <a:path extrusionOk="0" fill="none" h="10250" w="10227">
                  <a:moveTo>
                    <a:pt x="10226" y="5113"/>
                  </a:moveTo>
                  <a:cubicBezTo>
                    <a:pt x="10226" y="7944"/>
                    <a:pt x="7944" y="10249"/>
                    <a:pt x="5114" y="10249"/>
                  </a:cubicBezTo>
                  <a:cubicBezTo>
                    <a:pt x="2283" y="10249"/>
                    <a:pt x="1" y="7944"/>
                    <a:pt x="1" y="5113"/>
                  </a:cubicBezTo>
                  <a:cubicBezTo>
                    <a:pt x="1" y="2283"/>
                    <a:pt x="2283" y="0"/>
                    <a:pt x="5114" y="0"/>
                  </a:cubicBezTo>
                  <a:cubicBezTo>
                    <a:pt x="7944" y="0"/>
                    <a:pt x="10226" y="2283"/>
                    <a:pt x="10226"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rot="10800000">
              <a:off x="7122587" y="4022570"/>
              <a:ext cx="201555" cy="170702"/>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rot="10800000">
              <a:off x="8428982" y="4583140"/>
              <a:ext cx="198912" cy="193987"/>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rot="10800000">
              <a:off x="8627893" y="5049633"/>
              <a:ext cx="71619" cy="53709"/>
            </a:xfrm>
            <a:custGeom>
              <a:rect b="b" l="l" r="r" t="t"/>
              <a:pathLst>
                <a:path extrusionOk="0" h="1896" w="2466">
                  <a:moveTo>
                    <a:pt x="1233" y="1"/>
                  </a:moveTo>
                  <a:cubicBezTo>
                    <a:pt x="1" y="1"/>
                    <a:pt x="1" y="1895"/>
                    <a:pt x="1233" y="1895"/>
                  </a:cubicBezTo>
                  <a:cubicBezTo>
                    <a:pt x="2466" y="1895"/>
                    <a:pt x="2466"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rot="10800000">
              <a:off x="6732428" y="4233640"/>
              <a:ext cx="213491" cy="16166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1"/>
          <p:cNvGrpSpPr/>
          <p:nvPr/>
        </p:nvGrpSpPr>
        <p:grpSpPr>
          <a:xfrm>
            <a:off x="121486" y="3560408"/>
            <a:ext cx="2328318" cy="2318663"/>
            <a:chOff x="121486" y="3560408"/>
            <a:chExt cx="2328318" cy="2318663"/>
          </a:xfrm>
        </p:grpSpPr>
        <p:sp>
          <p:nvSpPr>
            <p:cNvPr id="550" name="Google Shape;550;p11"/>
            <p:cNvSpPr/>
            <p:nvPr/>
          </p:nvSpPr>
          <p:spPr>
            <a:xfrm>
              <a:off x="470243" y="4181030"/>
              <a:ext cx="1436529" cy="1401163"/>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rot="10800000">
              <a:off x="2083164" y="4407746"/>
              <a:ext cx="312236" cy="304577"/>
            </a:xfrm>
            <a:custGeom>
              <a:rect b="b" l="l" r="r" t="t"/>
              <a:pathLst>
                <a:path extrusionOk="0" fill="none" h="10752" w="10751">
                  <a:moveTo>
                    <a:pt x="10751" y="5388"/>
                  </a:moveTo>
                  <a:lnTo>
                    <a:pt x="5387" y="10752"/>
                  </a:lnTo>
                  <a:lnTo>
                    <a:pt x="0" y="5388"/>
                  </a:lnTo>
                  <a:lnTo>
                    <a:pt x="5387" y="1"/>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1405586" y="4106019"/>
              <a:ext cx="408367" cy="398965"/>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rot="10800000">
              <a:off x="2236313" y="5118993"/>
              <a:ext cx="213491" cy="161665"/>
            </a:xfrm>
            <a:custGeom>
              <a:rect b="b" l="l" r="r" t="t"/>
              <a:pathLst>
                <a:path extrusionOk="0" h="5707" w="7351">
                  <a:moveTo>
                    <a:pt x="3675" y="1"/>
                  </a:moveTo>
                  <a:cubicBezTo>
                    <a:pt x="1" y="1"/>
                    <a:pt x="1" y="5707"/>
                    <a:pt x="3675" y="5707"/>
                  </a:cubicBezTo>
                  <a:cubicBezTo>
                    <a:pt x="7350" y="5707"/>
                    <a:pt x="7350" y="1"/>
                    <a:pt x="3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1615738" y="4994426"/>
              <a:ext cx="123314" cy="652439"/>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rot="10800000">
              <a:off x="695047" y="3829373"/>
              <a:ext cx="55065" cy="224552"/>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rot="10800000">
              <a:off x="598277" y="3914554"/>
              <a:ext cx="247936" cy="53681"/>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rot="10800000">
              <a:off x="2029088" y="4827607"/>
              <a:ext cx="142541" cy="108013"/>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rot="10800000">
              <a:off x="324987" y="3560408"/>
              <a:ext cx="70312" cy="2318663"/>
            </a:xfrm>
            <a:custGeom>
              <a:rect b="b" l="l" r="r" t="t"/>
              <a:pathLst>
                <a:path extrusionOk="0" fill="none" h="81852" w="2421">
                  <a:moveTo>
                    <a:pt x="1" y="81852"/>
                  </a:moveTo>
                  <a:cubicBezTo>
                    <a:pt x="1" y="78451"/>
                    <a:pt x="2420" y="78451"/>
                    <a:pt x="2420" y="75050"/>
                  </a:cubicBezTo>
                  <a:cubicBezTo>
                    <a:pt x="2420" y="71626"/>
                    <a:pt x="1" y="71626"/>
                    <a:pt x="1" y="68225"/>
                  </a:cubicBezTo>
                  <a:cubicBezTo>
                    <a:pt x="1" y="64801"/>
                    <a:pt x="2420" y="64801"/>
                    <a:pt x="2420" y="61400"/>
                  </a:cubicBezTo>
                  <a:cubicBezTo>
                    <a:pt x="2420" y="57976"/>
                    <a:pt x="1" y="57976"/>
                    <a:pt x="1" y="54575"/>
                  </a:cubicBezTo>
                  <a:cubicBezTo>
                    <a:pt x="1" y="51174"/>
                    <a:pt x="2420" y="51174"/>
                    <a:pt x="2420" y="47751"/>
                  </a:cubicBezTo>
                  <a:cubicBezTo>
                    <a:pt x="2420" y="44350"/>
                    <a:pt x="1" y="44350"/>
                    <a:pt x="1" y="40926"/>
                  </a:cubicBezTo>
                  <a:cubicBezTo>
                    <a:pt x="1" y="37525"/>
                    <a:pt x="2420" y="37525"/>
                    <a:pt x="2420" y="34101"/>
                  </a:cubicBezTo>
                  <a:cubicBezTo>
                    <a:pt x="2420" y="30700"/>
                    <a:pt x="1" y="30700"/>
                    <a:pt x="1" y="27299"/>
                  </a:cubicBezTo>
                  <a:cubicBezTo>
                    <a:pt x="1" y="23875"/>
                    <a:pt x="2420" y="23875"/>
                    <a:pt x="2420" y="20475"/>
                  </a:cubicBezTo>
                  <a:cubicBezTo>
                    <a:pt x="2420" y="17051"/>
                    <a:pt x="1" y="17051"/>
                    <a:pt x="1" y="13650"/>
                  </a:cubicBezTo>
                  <a:cubicBezTo>
                    <a:pt x="1" y="10226"/>
                    <a:pt x="2420" y="10226"/>
                    <a:pt x="2420" y="6825"/>
                  </a:cubicBezTo>
                  <a:cubicBezTo>
                    <a:pt x="2420" y="3401"/>
                    <a:pt x="1" y="3401"/>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rot="10800000">
              <a:off x="222902" y="3560408"/>
              <a:ext cx="70951" cy="2318663"/>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rot="10800000">
              <a:off x="121486" y="3560408"/>
              <a:ext cx="70951" cy="2318663"/>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1"/>
          <p:cNvGrpSpPr/>
          <p:nvPr/>
        </p:nvGrpSpPr>
        <p:grpSpPr>
          <a:xfrm>
            <a:off x="736437" y="249513"/>
            <a:ext cx="1953870" cy="1361679"/>
            <a:chOff x="736437" y="249513"/>
            <a:chExt cx="1953870" cy="1361679"/>
          </a:xfrm>
        </p:grpSpPr>
        <p:sp>
          <p:nvSpPr>
            <p:cNvPr id="562" name="Google Shape;562;p11"/>
            <p:cNvSpPr/>
            <p:nvPr/>
          </p:nvSpPr>
          <p:spPr>
            <a:xfrm rot="10800000">
              <a:off x="736437" y="1056528"/>
              <a:ext cx="508476" cy="495958"/>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rot="10800000">
              <a:off x="1349118" y="1097104"/>
              <a:ext cx="806801" cy="220501"/>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rot="10800000">
              <a:off x="936134" y="911530"/>
              <a:ext cx="746479" cy="630457"/>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rot="10800000">
              <a:off x="1056281" y="438198"/>
              <a:ext cx="202223" cy="170078"/>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rot="10800000">
              <a:off x="1473098" y="571851"/>
              <a:ext cx="141960" cy="123253"/>
            </a:xfrm>
            <a:custGeom>
              <a:rect b="b" l="l" r="r" t="t"/>
              <a:pathLst>
                <a:path extrusionOk="0" h="4351" w="4888">
                  <a:moveTo>
                    <a:pt x="973" y="0"/>
                  </a:moveTo>
                  <a:cubicBezTo>
                    <a:pt x="457" y="0"/>
                    <a:pt x="1" y="670"/>
                    <a:pt x="479" y="1148"/>
                  </a:cubicBezTo>
                  <a:cubicBezTo>
                    <a:pt x="1483" y="2152"/>
                    <a:pt x="2488" y="3157"/>
                    <a:pt x="3492" y="4161"/>
                  </a:cubicBezTo>
                  <a:cubicBezTo>
                    <a:pt x="3625" y="4294"/>
                    <a:pt x="3776" y="4350"/>
                    <a:pt x="3922" y="4350"/>
                  </a:cubicBezTo>
                  <a:cubicBezTo>
                    <a:pt x="4428" y="4350"/>
                    <a:pt x="4888" y="3680"/>
                    <a:pt x="4428" y="3202"/>
                  </a:cubicBezTo>
                  <a:cubicBezTo>
                    <a:pt x="3423" y="2198"/>
                    <a:pt x="2419" y="1194"/>
                    <a:pt x="1415" y="189"/>
                  </a:cubicBezTo>
                  <a:cubicBezTo>
                    <a:pt x="1276" y="56"/>
                    <a:pt x="1122"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rot="10800000">
              <a:off x="1472575" y="571851"/>
              <a:ext cx="142483" cy="123253"/>
            </a:xfrm>
            <a:custGeom>
              <a:rect b="b" l="l" r="r" t="t"/>
              <a:pathLst>
                <a:path extrusionOk="0" h="4351" w="4906">
                  <a:moveTo>
                    <a:pt x="3925" y="0"/>
                  </a:moveTo>
                  <a:cubicBezTo>
                    <a:pt x="3777" y="0"/>
                    <a:pt x="3625" y="56"/>
                    <a:pt x="3492" y="189"/>
                  </a:cubicBezTo>
                  <a:cubicBezTo>
                    <a:pt x="2488" y="1194"/>
                    <a:pt x="1483" y="2198"/>
                    <a:pt x="479" y="3202"/>
                  </a:cubicBezTo>
                  <a:cubicBezTo>
                    <a:pt x="1" y="3680"/>
                    <a:pt x="457" y="4350"/>
                    <a:pt x="973" y="4350"/>
                  </a:cubicBezTo>
                  <a:cubicBezTo>
                    <a:pt x="1122" y="4350"/>
                    <a:pt x="1276" y="4294"/>
                    <a:pt x="1415" y="4161"/>
                  </a:cubicBezTo>
                  <a:cubicBezTo>
                    <a:pt x="2419" y="3157"/>
                    <a:pt x="3423" y="2152"/>
                    <a:pt x="4428" y="1148"/>
                  </a:cubicBezTo>
                  <a:cubicBezTo>
                    <a:pt x="4906" y="670"/>
                    <a:pt x="4436" y="0"/>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rot="10800000">
              <a:off x="936123" y="249513"/>
              <a:ext cx="70951" cy="54360"/>
            </a:xfrm>
            <a:custGeom>
              <a:rect b="b" l="l" r="r" t="t"/>
              <a:pathLst>
                <a:path extrusionOk="0" h="1919"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rot="10800000">
              <a:off x="1806949" y="1503179"/>
              <a:ext cx="142541" cy="108013"/>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11"/>
            <p:cNvGrpSpPr/>
            <p:nvPr/>
          </p:nvGrpSpPr>
          <p:grpSpPr>
            <a:xfrm>
              <a:off x="1778110" y="355445"/>
              <a:ext cx="912196" cy="556069"/>
              <a:chOff x="3845035" y="310520"/>
              <a:chExt cx="912196" cy="556069"/>
            </a:xfrm>
          </p:grpSpPr>
          <p:sp>
            <p:nvSpPr>
              <p:cNvPr id="571" name="Google Shape;571;p11"/>
              <p:cNvSpPr/>
              <p:nvPr/>
            </p:nvSpPr>
            <p:spPr>
              <a:xfrm rot="10800000">
                <a:off x="3845035" y="866561"/>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rot="10800000">
                <a:off x="3845035" y="755347"/>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rot="10800000">
                <a:off x="3845035" y="644133"/>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rot="10800000">
                <a:off x="3845035" y="532920"/>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rot="10800000">
                <a:off x="3845035" y="421706"/>
                <a:ext cx="912196" cy="28"/>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rot="10800000">
                <a:off x="3845035" y="310520"/>
                <a:ext cx="912196" cy="28"/>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7" name="Google Shape;577;p11"/>
          <p:cNvSpPr txBox="1"/>
          <p:nvPr>
            <p:ph hasCustomPrompt="1" type="title"/>
          </p:nvPr>
        </p:nvSpPr>
        <p:spPr>
          <a:xfrm>
            <a:off x="1284000" y="1552625"/>
            <a:ext cx="6576000" cy="1511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0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78" name="Google Shape;578;p11"/>
          <p:cNvSpPr txBox="1"/>
          <p:nvPr>
            <p:ph idx="1" type="subTitle"/>
          </p:nvPr>
        </p:nvSpPr>
        <p:spPr>
          <a:xfrm>
            <a:off x="1284000" y="2822125"/>
            <a:ext cx="6576000" cy="713400"/>
          </a:xfrm>
          <a:prstGeom prst="rect">
            <a:avLst/>
          </a:prstGeom>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79" name="Shape 5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0" name="Shape 580"/>
        <p:cNvGrpSpPr/>
        <p:nvPr/>
      </p:nvGrpSpPr>
      <p:grpSpPr>
        <a:xfrm>
          <a:off x="0" y="0"/>
          <a:ext cx="0" cy="0"/>
          <a:chOff x="0" y="0"/>
          <a:chExt cx="0" cy="0"/>
        </a:xfrm>
      </p:grpSpPr>
      <p:grpSp>
        <p:nvGrpSpPr>
          <p:cNvPr id="581" name="Google Shape;581;p13"/>
          <p:cNvGrpSpPr/>
          <p:nvPr/>
        </p:nvGrpSpPr>
        <p:grpSpPr>
          <a:xfrm>
            <a:off x="8031819" y="-81547"/>
            <a:ext cx="1775263" cy="5162666"/>
            <a:chOff x="8031819" y="-81547"/>
            <a:chExt cx="1775263" cy="5162666"/>
          </a:xfrm>
        </p:grpSpPr>
        <p:sp>
          <p:nvSpPr>
            <p:cNvPr id="582" name="Google Shape;582;p13"/>
            <p:cNvSpPr/>
            <p:nvPr/>
          </p:nvSpPr>
          <p:spPr>
            <a:xfrm rot="-5400000">
              <a:off x="8453072" y="-81547"/>
              <a:ext cx="344722" cy="344722"/>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5400000">
              <a:off x="8031819" y="571985"/>
              <a:ext cx="299760" cy="299734"/>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5400000">
              <a:off x="8202104" y="436688"/>
              <a:ext cx="249993" cy="249993"/>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5400000">
              <a:off x="8712296" y="524211"/>
              <a:ext cx="97145" cy="74953"/>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rot="-5400000">
              <a:off x="8570374" y="924989"/>
              <a:ext cx="561729" cy="365101"/>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5400000">
              <a:off x="8049916" y="1033506"/>
              <a:ext cx="1013102" cy="101310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8031819" y="2814319"/>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8475206" y="3818269"/>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8439244" y="2616294"/>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8689181" y="4633144"/>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8309156" y="3599144"/>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8116281" y="4303319"/>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8864556" y="3338594"/>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8220706" y="4809469"/>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13"/>
          <p:cNvSpPr txBox="1"/>
          <p:nvPr>
            <p:ph type="title"/>
          </p:nvPr>
        </p:nvSpPr>
        <p:spPr>
          <a:xfrm>
            <a:off x="719950" y="1927325"/>
            <a:ext cx="2874300" cy="3333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1800"/>
              <a:buFont typeface="Lora SemiBold"/>
              <a:buNone/>
              <a:defRPr sz="1800">
                <a:latin typeface="Lora SemiBold"/>
                <a:ea typeface="Lora SemiBold"/>
                <a:cs typeface="Lora SemiBold"/>
                <a:sym typeface="Lora SemiBold"/>
              </a:defRPr>
            </a:lvl1pPr>
            <a:lvl2pPr lvl="1" rtl="0">
              <a:spcBef>
                <a:spcPts val="0"/>
              </a:spcBef>
              <a:spcAft>
                <a:spcPts val="0"/>
              </a:spcAft>
              <a:buSzPts val="1800"/>
              <a:buFont typeface="Lora"/>
              <a:buNone/>
              <a:defRPr sz="1800">
                <a:latin typeface="Lora"/>
                <a:ea typeface="Lora"/>
                <a:cs typeface="Lora"/>
                <a:sym typeface="Lora"/>
              </a:defRPr>
            </a:lvl2pPr>
            <a:lvl3pPr lvl="2" rtl="0">
              <a:spcBef>
                <a:spcPts val="0"/>
              </a:spcBef>
              <a:spcAft>
                <a:spcPts val="0"/>
              </a:spcAft>
              <a:buSzPts val="1800"/>
              <a:buFont typeface="Lora"/>
              <a:buNone/>
              <a:defRPr sz="1800">
                <a:latin typeface="Lora"/>
                <a:ea typeface="Lora"/>
                <a:cs typeface="Lora"/>
                <a:sym typeface="Lora"/>
              </a:defRPr>
            </a:lvl3pPr>
            <a:lvl4pPr lvl="3" rtl="0">
              <a:spcBef>
                <a:spcPts val="0"/>
              </a:spcBef>
              <a:spcAft>
                <a:spcPts val="0"/>
              </a:spcAft>
              <a:buSzPts val="1800"/>
              <a:buFont typeface="Lora"/>
              <a:buNone/>
              <a:defRPr sz="1800">
                <a:latin typeface="Lora"/>
                <a:ea typeface="Lora"/>
                <a:cs typeface="Lora"/>
                <a:sym typeface="Lora"/>
              </a:defRPr>
            </a:lvl4pPr>
            <a:lvl5pPr lvl="4" rtl="0">
              <a:spcBef>
                <a:spcPts val="0"/>
              </a:spcBef>
              <a:spcAft>
                <a:spcPts val="0"/>
              </a:spcAft>
              <a:buSzPts val="1800"/>
              <a:buFont typeface="Lora"/>
              <a:buNone/>
              <a:defRPr sz="1800">
                <a:latin typeface="Lora"/>
                <a:ea typeface="Lora"/>
                <a:cs typeface="Lora"/>
                <a:sym typeface="Lora"/>
              </a:defRPr>
            </a:lvl5pPr>
            <a:lvl6pPr lvl="5" rtl="0">
              <a:spcBef>
                <a:spcPts val="0"/>
              </a:spcBef>
              <a:spcAft>
                <a:spcPts val="0"/>
              </a:spcAft>
              <a:buSzPts val="1800"/>
              <a:buFont typeface="Lora"/>
              <a:buNone/>
              <a:defRPr sz="1800">
                <a:latin typeface="Lora"/>
                <a:ea typeface="Lora"/>
                <a:cs typeface="Lora"/>
                <a:sym typeface="Lora"/>
              </a:defRPr>
            </a:lvl6pPr>
            <a:lvl7pPr lvl="6" rtl="0">
              <a:spcBef>
                <a:spcPts val="0"/>
              </a:spcBef>
              <a:spcAft>
                <a:spcPts val="0"/>
              </a:spcAft>
              <a:buSzPts val="1800"/>
              <a:buFont typeface="Lora"/>
              <a:buNone/>
              <a:defRPr sz="1800">
                <a:latin typeface="Lora"/>
                <a:ea typeface="Lora"/>
                <a:cs typeface="Lora"/>
                <a:sym typeface="Lora"/>
              </a:defRPr>
            </a:lvl7pPr>
            <a:lvl8pPr lvl="7" rtl="0">
              <a:spcBef>
                <a:spcPts val="0"/>
              </a:spcBef>
              <a:spcAft>
                <a:spcPts val="0"/>
              </a:spcAft>
              <a:buSzPts val="1800"/>
              <a:buFont typeface="Lora"/>
              <a:buNone/>
              <a:defRPr sz="1800">
                <a:latin typeface="Lora"/>
                <a:ea typeface="Lora"/>
                <a:cs typeface="Lora"/>
                <a:sym typeface="Lora"/>
              </a:defRPr>
            </a:lvl8pPr>
            <a:lvl9pPr lvl="8" rtl="0">
              <a:spcBef>
                <a:spcPts val="0"/>
              </a:spcBef>
              <a:spcAft>
                <a:spcPts val="0"/>
              </a:spcAft>
              <a:buSzPts val="1800"/>
              <a:buFont typeface="Lora"/>
              <a:buNone/>
              <a:defRPr sz="1800">
                <a:latin typeface="Lora"/>
                <a:ea typeface="Lora"/>
                <a:cs typeface="Lora"/>
                <a:sym typeface="Lora"/>
              </a:defRPr>
            </a:lvl9pPr>
          </a:lstStyle>
          <a:p/>
        </p:txBody>
      </p:sp>
      <p:sp>
        <p:nvSpPr>
          <p:cNvPr id="597" name="Google Shape;597;p13"/>
          <p:cNvSpPr txBox="1"/>
          <p:nvPr>
            <p:ph idx="1" type="subTitle"/>
          </p:nvPr>
        </p:nvSpPr>
        <p:spPr>
          <a:xfrm>
            <a:off x="719950" y="2329350"/>
            <a:ext cx="2874300" cy="48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Lora"/>
              <a:buNone/>
              <a:defRPr sz="1420">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8" name="Google Shape;598;p13"/>
          <p:cNvSpPr txBox="1"/>
          <p:nvPr>
            <p:ph hasCustomPrompt="1" idx="2" type="title"/>
          </p:nvPr>
        </p:nvSpPr>
        <p:spPr>
          <a:xfrm>
            <a:off x="719951" y="1411000"/>
            <a:ext cx="2874300" cy="447600"/>
          </a:xfrm>
          <a:prstGeom prst="rect">
            <a:avLst/>
          </a:prstGeom>
        </p:spPr>
        <p:txBody>
          <a:bodyPr anchorCtr="0" anchor="ctr" bIns="91425" lIns="91425" spcFirstLastPara="1" rIns="91425" wrap="square" tIns="91425">
            <a:normAutofit/>
          </a:bodyPr>
          <a:lstStyle>
            <a:lvl1pPr lvl="0" rtl="0">
              <a:spcBef>
                <a:spcPts val="0"/>
              </a:spcBef>
              <a:spcAft>
                <a:spcPts val="0"/>
              </a:spcAft>
              <a:buSzPts val="3500"/>
              <a:buNone/>
              <a:defRPr sz="3600">
                <a:solidFill>
                  <a:schemeClr val="accent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599" name="Google Shape;599;p13"/>
          <p:cNvSpPr txBox="1"/>
          <p:nvPr>
            <p:ph idx="3"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sz="2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0" name="Google Shape;600;p13"/>
          <p:cNvSpPr txBox="1"/>
          <p:nvPr>
            <p:ph idx="4" type="title"/>
          </p:nvPr>
        </p:nvSpPr>
        <p:spPr>
          <a:xfrm>
            <a:off x="719950" y="3586220"/>
            <a:ext cx="2874300" cy="3333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1800"/>
              <a:buFont typeface="Lora SemiBold"/>
              <a:buNone/>
              <a:defRPr sz="1800">
                <a:latin typeface="Lora SemiBold"/>
                <a:ea typeface="Lora SemiBold"/>
                <a:cs typeface="Lora SemiBold"/>
                <a:sym typeface="Lora SemiBold"/>
              </a:defRPr>
            </a:lvl1pPr>
            <a:lvl2pPr lvl="1" rtl="0">
              <a:spcBef>
                <a:spcPts val="0"/>
              </a:spcBef>
              <a:spcAft>
                <a:spcPts val="0"/>
              </a:spcAft>
              <a:buSzPts val="1800"/>
              <a:buFont typeface="Lora"/>
              <a:buNone/>
              <a:defRPr sz="1800">
                <a:latin typeface="Lora"/>
                <a:ea typeface="Lora"/>
                <a:cs typeface="Lora"/>
                <a:sym typeface="Lora"/>
              </a:defRPr>
            </a:lvl2pPr>
            <a:lvl3pPr lvl="2" rtl="0">
              <a:spcBef>
                <a:spcPts val="0"/>
              </a:spcBef>
              <a:spcAft>
                <a:spcPts val="0"/>
              </a:spcAft>
              <a:buSzPts val="1800"/>
              <a:buFont typeface="Lora"/>
              <a:buNone/>
              <a:defRPr sz="1800">
                <a:latin typeface="Lora"/>
                <a:ea typeface="Lora"/>
                <a:cs typeface="Lora"/>
                <a:sym typeface="Lora"/>
              </a:defRPr>
            </a:lvl3pPr>
            <a:lvl4pPr lvl="3" rtl="0">
              <a:spcBef>
                <a:spcPts val="0"/>
              </a:spcBef>
              <a:spcAft>
                <a:spcPts val="0"/>
              </a:spcAft>
              <a:buSzPts val="1800"/>
              <a:buFont typeface="Lora"/>
              <a:buNone/>
              <a:defRPr sz="1800">
                <a:latin typeface="Lora"/>
                <a:ea typeface="Lora"/>
                <a:cs typeface="Lora"/>
                <a:sym typeface="Lora"/>
              </a:defRPr>
            </a:lvl4pPr>
            <a:lvl5pPr lvl="4" rtl="0">
              <a:spcBef>
                <a:spcPts val="0"/>
              </a:spcBef>
              <a:spcAft>
                <a:spcPts val="0"/>
              </a:spcAft>
              <a:buSzPts val="1800"/>
              <a:buFont typeface="Lora"/>
              <a:buNone/>
              <a:defRPr sz="1800">
                <a:latin typeface="Lora"/>
                <a:ea typeface="Lora"/>
                <a:cs typeface="Lora"/>
                <a:sym typeface="Lora"/>
              </a:defRPr>
            </a:lvl5pPr>
            <a:lvl6pPr lvl="5" rtl="0">
              <a:spcBef>
                <a:spcPts val="0"/>
              </a:spcBef>
              <a:spcAft>
                <a:spcPts val="0"/>
              </a:spcAft>
              <a:buSzPts val="1800"/>
              <a:buFont typeface="Lora"/>
              <a:buNone/>
              <a:defRPr sz="1800">
                <a:latin typeface="Lora"/>
                <a:ea typeface="Lora"/>
                <a:cs typeface="Lora"/>
                <a:sym typeface="Lora"/>
              </a:defRPr>
            </a:lvl6pPr>
            <a:lvl7pPr lvl="6" rtl="0">
              <a:spcBef>
                <a:spcPts val="0"/>
              </a:spcBef>
              <a:spcAft>
                <a:spcPts val="0"/>
              </a:spcAft>
              <a:buSzPts val="1800"/>
              <a:buFont typeface="Lora"/>
              <a:buNone/>
              <a:defRPr sz="1800">
                <a:latin typeface="Lora"/>
                <a:ea typeface="Lora"/>
                <a:cs typeface="Lora"/>
                <a:sym typeface="Lora"/>
              </a:defRPr>
            </a:lvl7pPr>
            <a:lvl8pPr lvl="7" rtl="0">
              <a:spcBef>
                <a:spcPts val="0"/>
              </a:spcBef>
              <a:spcAft>
                <a:spcPts val="0"/>
              </a:spcAft>
              <a:buSzPts val="1800"/>
              <a:buFont typeface="Lora"/>
              <a:buNone/>
              <a:defRPr sz="1800">
                <a:latin typeface="Lora"/>
                <a:ea typeface="Lora"/>
                <a:cs typeface="Lora"/>
                <a:sym typeface="Lora"/>
              </a:defRPr>
            </a:lvl8pPr>
            <a:lvl9pPr lvl="8" rtl="0">
              <a:spcBef>
                <a:spcPts val="0"/>
              </a:spcBef>
              <a:spcAft>
                <a:spcPts val="0"/>
              </a:spcAft>
              <a:buSzPts val="1800"/>
              <a:buFont typeface="Lora"/>
              <a:buNone/>
              <a:defRPr sz="1800">
                <a:latin typeface="Lora"/>
                <a:ea typeface="Lora"/>
                <a:cs typeface="Lora"/>
                <a:sym typeface="Lora"/>
              </a:defRPr>
            </a:lvl9pPr>
          </a:lstStyle>
          <a:p/>
        </p:txBody>
      </p:sp>
      <p:sp>
        <p:nvSpPr>
          <p:cNvPr id="601" name="Google Shape;601;p13"/>
          <p:cNvSpPr txBox="1"/>
          <p:nvPr>
            <p:ph idx="5" type="subTitle"/>
          </p:nvPr>
        </p:nvSpPr>
        <p:spPr>
          <a:xfrm>
            <a:off x="720000" y="3988250"/>
            <a:ext cx="2874300" cy="48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Lora"/>
              <a:buNone/>
              <a:defRPr sz="1434">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2" name="Google Shape;602;p13"/>
          <p:cNvSpPr txBox="1"/>
          <p:nvPr>
            <p:ph hasCustomPrompt="1" idx="6" type="title"/>
          </p:nvPr>
        </p:nvSpPr>
        <p:spPr>
          <a:xfrm>
            <a:off x="719951" y="3069900"/>
            <a:ext cx="2874300" cy="447600"/>
          </a:xfrm>
          <a:prstGeom prst="rect">
            <a:avLst/>
          </a:prstGeom>
        </p:spPr>
        <p:txBody>
          <a:bodyPr anchorCtr="0" anchor="ctr" bIns="91425" lIns="91425" spcFirstLastPara="1" rIns="91425" wrap="square" tIns="91425">
            <a:normAutofit/>
          </a:bodyPr>
          <a:lstStyle>
            <a:lvl1pPr lvl="0" rtl="0">
              <a:spcBef>
                <a:spcPts val="0"/>
              </a:spcBef>
              <a:spcAft>
                <a:spcPts val="0"/>
              </a:spcAft>
              <a:buSzPts val="3500"/>
              <a:buNone/>
              <a:defRPr sz="3600">
                <a:solidFill>
                  <a:schemeClr val="accent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603" name="Google Shape;603;p13"/>
          <p:cNvSpPr txBox="1"/>
          <p:nvPr>
            <p:ph idx="7" type="title"/>
          </p:nvPr>
        </p:nvSpPr>
        <p:spPr>
          <a:xfrm>
            <a:off x="4572000" y="1927325"/>
            <a:ext cx="2874300" cy="3333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1800"/>
              <a:buFont typeface="Lora SemiBold"/>
              <a:buNone/>
              <a:defRPr sz="1800">
                <a:latin typeface="Lora SemiBold"/>
                <a:ea typeface="Lora SemiBold"/>
                <a:cs typeface="Lora SemiBold"/>
                <a:sym typeface="Lora SemiBold"/>
              </a:defRPr>
            </a:lvl1pPr>
            <a:lvl2pPr lvl="1" rtl="0">
              <a:spcBef>
                <a:spcPts val="0"/>
              </a:spcBef>
              <a:spcAft>
                <a:spcPts val="0"/>
              </a:spcAft>
              <a:buSzPts val="1800"/>
              <a:buFont typeface="Lora"/>
              <a:buNone/>
              <a:defRPr sz="1800">
                <a:latin typeface="Lora"/>
                <a:ea typeface="Lora"/>
                <a:cs typeface="Lora"/>
                <a:sym typeface="Lora"/>
              </a:defRPr>
            </a:lvl2pPr>
            <a:lvl3pPr lvl="2" rtl="0">
              <a:spcBef>
                <a:spcPts val="0"/>
              </a:spcBef>
              <a:spcAft>
                <a:spcPts val="0"/>
              </a:spcAft>
              <a:buSzPts val="1800"/>
              <a:buFont typeface="Lora"/>
              <a:buNone/>
              <a:defRPr sz="1800">
                <a:latin typeface="Lora"/>
                <a:ea typeface="Lora"/>
                <a:cs typeface="Lora"/>
                <a:sym typeface="Lora"/>
              </a:defRPr>
            </a:lvl3pPr>
            <a:lvl4pPr lvl="3" rtl="0">
              <a:spcBef>
                <a:spcPts val="0"/>
              </a:spcBef>
              <a:spcAft>
                <a:spcPts val="0"/>
              </a:spcAft>
              <a:buSzPts val="1800"/>
              <a:buFont typeface="Lora"/>
              <a:buNone/>
              <a:defRPr sz="1800">
                <a:latin typeface="Lora"/>
                <a:ea typeface="Lora"/>
                <a:cs typeface="Lora"/>
                <a:sym typeface="Lora"/>
              </a:defRPr>
            </a:lvl4pPr>
            <a:lvl5pPr lvl="4" rtl="0">
              <a:spcBef>
                <a:spcPts val="0"/>
              </a:spcBef>
              <a:spcAft>
                <a:spcPts val="0"/>
              </a:spcAft>
              <a:buSzPts val="1800"/>
              <a:buFont typeface="Lora"/>
              <a:buNone/>
              <a:defRPr sz="1800">
                <a:latin typeface="Lora"/>
                <a:ea typeface="Lora"/>
                <a:cs typeface="Lora"/>
                <a:sym typeface="Lora"/>
              </a:defRPr>
            </a:lvl5pPr>
            <a:lvl6pPr lvl="5" rtl="0">
              <a:spcBef>
                <a:spcPts val="0"/>
              </a:spcBef>
              <a:spcAft>
                <a:spcPts val="0"/>
              </a:spcAft>
              <a:buSzPts val="1800"/>
              <a:buFont typeface="Lora"/>
              <a:buNone/>
              <a:defRPr sz="1800">
                <a:latin typeface="Lora"/>
                <a:ea typeface="Lora"/>
                <a:cs typeface="Lora"/>
                <a:sym typeface="Lora"/>
              </a:defRPr>
            </a:lvl6pPr>
            <a:lvl7pPr lvl="6" rtl="0">
              <a:spcBef>
                <a:spcPts val="0"/>
              </a:spcBef>
              <a:spcAft>
                <a:spcPts val="0"/>
              </a:spcAft>
              <a:buSzPts val="1800"/>
              <a:buFont typeface="Lora"/>
              <a:buNone/>
              <a:defRPr sz="1800">
                <a:latin typeface="Lora"/>
                <a:ea typeface="Lora"/>
                <a:cs typeface="Lora"/>
                <a:sym typeface="Lora"/>
              </a:defRPr>
            </a:lvl7pPr>
            <a:lvl8pPr lvl="7" rtl="0">
              <a:spcBef>
                <a:spcPts val="0"/>
              </a:spcBef>
              <a:spcAft>
                <a:spcPts val="0"/>
              </a:spcAft>
              <a:buSzPts val="1800"/>
              <a:buFont typeface="Lora"/>
              <a:buNone/>
              <a:defRPr sz="1800">
                <a:latin typeface="Lora"/>
                <a:ea typeface="Lora"/>
                <a:cs typeface="Lora"/>
                <a:sym typeface="Lora"/>
              </a:defRPr>
            </a:lvl8pPr>
            <a:lvl9pPr lvl="8" rtl="0">
              <a:spcBef>
                <a:spcPts val="0"/>
              </a:spcBef>
              <a:spcAft>
                <a:spcPts val="0"/>
              </a:spcAft>
              <a:buSzPts val="1800"/>
              <a:buFont typeface="Lora"/>
              <a:buNone/>
              <a:defRPr sz="1800">
                <a:latin typeface="Lora"/>
                <a:ea typeface="Lora"/>
                <a:cs typeface="Lora"/>
                <a:sym typeface="Lora"/>
              </a:defRPr>
            </a:lvl9pPr>
          </a:lstStyle>
          <a:p/>
        </p:txBody>
      </p:sp>
      <p:sp>
        <p:nvSpPr>
          <p:cNvPr id="604" name="Google Shape;604;p13"/>
          <p:cNvSpPr txBox="1"/>
          <p:nvPr>
            <p:ph idx="8" type="subTitle"/>
          </p:nvPr>
        </p:nvSpPr>
        <p:spPr>
          <a:xfrm>
            <a:off x="4572000" y="2329350"/>
            <a:ext cx="2874300" cy="484800"/>
          </a:xfrm>
          <a:prstGeom prst="rect">
            <a:avLst/>
          </a:prstGeom>
        </p:spPr>
        <p:txBody>
          <a:bodyPr anchorCtr="0" anchor="ctr" bIns="91425" lIns="91425" spcFirstLastPara="1" rIns="91425" wrap="square" tIns="91425">
            <a:normAutofit/>
          </a:bodyPr>
          <a:lstStyle>
            <a:lvl1pPr lvl="0" rtl="0">
              <a:spcBef>
                <a:spcPts val="0"/>
              </a:spcBef>
              <a:spcAft>
                <a:spcPts val="0"/>
              </a:spcAft>
              <a:buSzPts val="1400"/>
              <a:buFont typeface="Lora"/>
              <a:buNone/>
              <a:defRPr sz="1434">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5" name="Google Shape;605;p13"/>
          <p:cNvSpPr txBox="1"/>
          <p:nvPr>
            <p:ph hasCustomPrompt="1" idx="9" type="title"/>
          </p:nvPr>
        </p:nvSpPr>
        <p:spPr>
          <a:xfrm>
            <a:off x="4572001" y="1411000"/>
            <a:ext cx="2874300" cy="447600"/>
          </a:xfrm>
          <a:prstGeom prst="rect">
            <a:avLst/>
          </a:prstGeom>
        </p:spPr>
        <p:txBody>
          <a:bodyPr anchorCtr="0" anchor="ctr" bIns="91425" lIns="91425" spcFirstLastPara="1" rIns="91425" wrap="square" tIns="91425">
            <a:normAutofit/>
          </a:bodyPr>
          <a:lstStyle>
            <a:lvl1pPr lvl="0" rtl="0">
              <a:spcBef>
                <a:spcPts val="0"/>
              </a:spcBef>
              <a:spcAft>
                <a:spcPts val="0"/>
              </a:spcAft>
              <a:buSzPts val="3500"/>
              <a:buNone/>
              <a:defRPr sz="3600">
                <a:solidFill>
                  <a:schemeClr val="accent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
        <p:nvSpPr>
          <p:cNvPr id="606" name="Google Shape;606;p13"/>
          <p:cNvSpPr txBox="1"/>
          <p:nvPr>
            <p:ph idx="13" type="title"/>
          </p:nvPr>
        </p:nvSpPr>
        <p:spPr>
          <a:xfrm>
            <a:off x="4572000" y="3586220"/>
            <a:ext cx="2874300" cy="3333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1800"/>
              <a:buFont typeface="Lora SemiBold"/>
              <a:buNone/>
              <a:defRPr sz="1800">
                <a:latin typeface="Lora SemiBold"/>
                <a:ea typeface="Lora SemiBold"/>
                <a:cs typeface="Lora SemiBold"/>
                <a:sym typeface="Lora SemiBold"/>
              </a:defRPr>
            </a:lvl1pPr>
            <a:lvl2pPr lvl="1" rtl="0">
              <a:spcBef>
                <a:spcPts val="0"/>
              </a:spcBef>
              <a:spcAft>
                <a:spcPts val="0"/>
              </a:spcAft>
              <a:buSzPts val="1800"/>
              <a:buFont typeface="Lora"/>
              <a:buNone/>
              <a:defRPr sz="1800">
                <a:latin typeface="Lora"/>
                <a:ea typeface="Lora"/>
                <a:cs typeface="Lora"/>
                <a:sym typeface="Lora"/>
              </a:defRPr>
            </a:lvl2pPr>
            <a:lvl3pPr lvl="2" rtl="0">
              <a:spcBef>
                <a:spcPts val="0"/>
              </a:spcBef>
              <a:spcAft>
                <a:spcPts val="0"/>
              </a:spcAft>
              <a:buSzPts val="1800"/>
              <a:buFont typeface="Lora"/>
              <a:buNone/>
              <a:defRPr sz="1800">
                <a:latin typeface="Lora"/>
                <a:ea typeface="Lora"/>
                <a:cs typeface="Lora"/>
                <a:sym typeface="Lora"/>
              </a:defRPr>
            </a:lvl3pPr>
            <a:lvl4pPr lvl="3" rtl="0">
              <a:spcBef>
                <a:spcPts val="0"/>
              </a:spcBef>
              <a:spcAft>
                <a:spcPts val="0"/>
              </a:spcAft>
              <a:buSzPts val="1800"/>
              <a:buFont typeface="Lora"/>
              <a:buNone/>
              <a:defRPr sz="1800">
                <a:latin typeface="Lora"/>
                <a:ea typeface="Lora"/>
                <a:cs typeface="Lora"/>
                <a:sym typeface="Lora"/>
              </a:defRPr>
            </a:lvl4pPr>
            <a:lvl5pPr lvl="4" rtl="0">
              <a:spcBef>
                <a:spcPts val="0"/>
              </a:spcBef>
              <a:spcAft>
                <a:spcPts val="0"/>
              </a:spcAft>
              <a:buSzPts val="1800"/>
              <a:buFont typeface="Lora"/>
              <a:buNone/>
              <a:defRPr sz="1800">
                <a:latin typeface="Lora"/>
                <a:ea typeface="Lora"/>
                <a:cs typeface="Lora"/>
                <a:sym typeface="Lora"/>
              </a:defRPr>
            </a:lvl5pPr>
            <a:lvl6pPr lvl="5" rtl="0">
              <a:spcBef>
                <a:spcPts val="0"/>
              </a:spcBef>
              <a:spcAft>
                <a:spcPts val="0"/>
              </a:spcAft>
              <a:buSzPts val="1800"/>
              <a:buFont typeface="Lora"/>
              <a:buNone/>
              <a:defRPr sz="1800">
                <a:latin typeface="Lora"/>
                <a:ea typeface="Lora"/>
                <a:cs typeface="Lora"/>
                <a:sym typeface="Lora"/>
              </a:defRPr>
            </a:lvl6pPr>
            <a:lvl7pPr lvl="6" rtl="0">
              <a:spcBef>
                <a:spcPts val="0"/>
              </a:spcBef>
              <a:spcAft>
                <a:spcPts val="0"/>
              </a:spcAft>
              <a:buSzPts val="1800"/>
              <a:buFont typeface="Lora"/>
              <a:buNone/>
              <a:defRPr sz="1800">
                <a:latin typeface="Lora"/>
                <a:ea typeface="Lora"/>
                <a:cs typeface="Lora"/>
                <a:sym typeface="Lora"/>
              </a:defRPr>
            </a:lvl7pPr>
            <a:lvl8pPr lvl="7" rtl="0">
              <a:spcBef>
                <a:spcPts val="0"/>
              </a:spcBef>
              <a:spcAft>
                <a:spcPts val="0"/>
              </a:spcAft>
              <a:buSzPts val="1800"/>
              <a:buFont typeface="Lora"/>
              <a:buNone/>
              <a:defRPr sz="1800">
                <a:latin typeface="Lora"/>
                <a:ea typeface="Lora"/>
                <a:cs typeface="Lora"/>
                <a:sym typeface="Lora"/>
              </a:defRPr>
            </a:lvl8pPr>
            <a:lvl9pPr lvl="8" rtl="0">
              <a:spcBef>
                <a:spcPts val="0"/>
              </a:spcBef>
              <a:spcAft>
                <a:spcPts val="0"/>
              </a:spcAft>
              <a:buSzPts val="1800"/>
              <a:buFont typeface="Lora"/>
              <a:buNone/>
              <a:defRPr sz="1800">
                <a:latin typeface="Lora"/>
                <a:ea typeface="Lora"/>
                <a:cs typeface="Lora"/>
                <a:sym typeface="Lora"/>
              </a:defRPr>
            </a:lvl9pPr>
          </a:lstStyle>
          <a:p/>
        </p:txBody>
      </p:sp>
      <p:sp>
        <p:nvSpPr>
          <p:cNvPr id="607" name="Google Shape;607;p13"/>
          <p:cNvSpPr txBox="1"/>
          <p:nvPr>
            <p:ph idx="14" type="subTitle"/>
          </p:nvPr>
        </p:nvSpPr>
        <p:spPr>
          <a:xfrm>
            <a:off x="4572050" y="3988250"/>
            <a:ext cx="2874300" cy="484800"/>
          </a:xfrm>
          <a:prstGeom prst="rect">
            <a:avLst/>
          </a:prstGeom>
        </p:spPr>
        <p:txBody>
          <a:bodyPr anchorCtr="0" anchor="ctr" bIns="91425" lIns="91425" spcFirstLastPara="1" rIns="91425" wrap="square" tIns="91425">
            <a:normAutofit/>
          </a:bodyPr>
          <a:lstStyle>
            <a:lvl1pPr lvl="0" rtl="0">
              <a:lnSpc>
                <a:spcPct val="80000"/>
              </a:lnSpc>
              <a:spcBef>
                <a:spcPts val="0"/>
              </a:spcBef>
              <a:spcAft>
                <a:spcPts val="0"/>
              </a:spcAft>
              <a:buSzPts val="1400"/>
              <a:buFont typeface="Lora"/>
              <a:buNone/>
              <a:defRPr sz="1434">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8" name="Google Shape;608;p13"/>
          <p:cNvSpPr txBox="1"/>
          <p:nvPr>
            <p:ph hasCustomPrompt="1" idx="15" type="title"/>
          </p:nvPr>
        </p:nvSpPr>
        <p:spPr>
          <a:xfrm>
            <a:off x="4572001" y="3069900"/>
            <a:ext cx="2874300" cy="447600"/>
          </a:xfrm>
          <a:prstGeom prst="rect">
            <a:avLst/>
          </a:prstGeom>
        </p:spPr>
        <p:txBody>
          <a:bodyPr anchorCtr="0" anchor="ctr" bIns="91425" lIns="91425" spcFirstLastPara="1" rIns="91425" wrap="square" tIns="91425">
            <a:normAutofit/>
          </a:bodyPr>
          <a:lstStyle>
            <a:lvl1pPr lvl="0" rtl="0">
              <a:spcBef>
                <a:spcPts val="0"/>
              </a:spcBef>
              <a:spcAft>
                <a:spcPts val="0"/>
              </a:spcAft>
              <a:buSzPts val="3500"/>
              <a:buNone/>
              <a:defRPr sz="3600">
                <a:solidFill>
                  <a:schemeClr val="accent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IG_NUMBER_1">
    <p:spTree>
      <p:nvGrpSpPr>
        <p:cNvPr id="609" name="Shape 609"/>
        <p:cNvGrpSpPr/>
        <p:nvPr/>
      </p:nvGrpSpPr>
      <p:grpSpPr>
        <a:xfrm>
          <a:off x="0" y="0"/>
          <a:ext cx="0" cy="0"/>
          <a:chOff x="0" y="0"/>
          <a:chExt cx="0" cy="0"/>
        </a:xfrm>
      </p:grpSpPr>
      <p:grpSp>
        <p:nvGrpSpPr>
          <p:cNvPr id="610" name="Google Shape;610;p14"/>
          <p:cNvGrpSpPr/>
          <p:nvPr/>
        </p:nvGrpSpPr>
        <p:grpSpPr>
          <a:xfrm>
            <a:off x="-443787" y="4018225"/>
            <a:ext cx="9879175" cy="2130550"/>
            <a:chOff x="-443787" y="3789625"/>
            <a:chExt cx="9879175" cy="2130550"/>
          </a:xfrm>
        </p:grpSpPr>
        <p:sp>
          <p:nvSpPr>
            <p:cNvPr id="611" name="Google Shape;611;p14"/>
            <p:cNvSpPr/>
            <p:nvPr/>
          </p:nvSpPr>
          <p:spPr>
            <a:xfrm rot="10800000">
              <a:off x="-443787" y="4791450"/>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rot="10800000">
              <a:off x="3374913" y="4194575"/>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rot="10800000">
              <a:off x="7221513" y="4032150"/>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rot="10800000">
              <a:off x="7549663" y="4803138"/>
              <a:ext cx="171225" cy="171225"/>
            </a:xfrm>
            <a:custGeom>
              <a:rect b="b" l="l" r="r" t="t"/>
              <a:pathLst>
                <a:path extrusionOk="0" h="6849" w="6849">
                  <a:moveTo>
                    <a:pt x="6848" y="3425"/>
                  </a:moveTo>
                  <a:cubicBezTo>
                    <a:pt x="6848" y="5319"/>
                    <a:pt x="5319" y="6848"/>
                    <a:pt x="3425" y="6848"/>
                  </a:cubicBezTo>
                  <a:cubicBezTo>
                    <a:pt x="1530" y="6848"/>
                    <a:pt x="1" y="5319"/>
                    <a:pt x="1" y="3425"/>
                  </a:cubicBezTo>
                  <a:cubicBezTo>
                    <a:pt x="1" y="1530"/>
                    <a:pt x="1530" y="1"/>
                    <a:pt x="3425" y="1"/>
                  </a:cubicBezTo>
                  <a:cubicBezTo>
                    <a:pt x="5319" y="1"/>
                    <a:pt x="6848" y="1530"/>
                    <a:pt x="6848" y="342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rot="10800000">
              <a:off x="145663" y="4309825"/>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rot="10800000">
              <a:off x="1426475" y="4683600"/>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rot="10800000">
              <a:off x="8579413" y="4819375"/>
              <a:ext cx="855975" cy="855975"/>
            </a:xfrm>
            <a:custGeom>
              <a:rect b="b" l="l" r="r" t="t"/>
              <a:pathLst>
                <a:path extrusionOk="0" h="34239" w="34239">
                  <a:moveTo>
                    <a:pt x="34239" y="34238"/>
                  </a:moveTo>
                  <a:lnTo>
                    <a:pt x="1" y="34238"/>
                  </a:lnTo>
                  <a:lnTo>
                    <a:pt x="1" y="0"/>
                  </a:lnTo>
                  <a:lnTo>
                    <a:pt x="342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rot="10800000">
              <a:off x="6710263" y="4223375"/>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rot="10800000">
              <a:off x="2654188" y="4766725"/>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rot="10800000">
              <a:off x="110288" y="4503275"/>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rot="10800000">
              <a:off x="2444500" y="4351775"/>
              <a:ext cx="304750" cy="263675"/>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rot="10800000">
              <a:off x="6296275" y="4412175"/>
              <a:ext cx="268775" cy="268800"/>
            </a:xfrm>
            <a:custGeom>
              <a:rect b="b" l="l" r="r" t="t"/>
              <a:pathLst>
                <a:path extrusionOk="0" fill="none" h="10752" w="10751">
                  <a:moveTo>
                    <a:pt x="10751" y="5388"/>
                  </a:moveTo>
                  <a:lnTo>
                    <a:pt x="5387" y="10752"/>
                  </a:lnTo>
                  <a:lnTo>
                    <a:pt x="0" y="5388"/>
                  </a:lnTo>
                  <a:lnTo>
                    <a:pt x="5387" y="1"/>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rot="10800000">
              <a:off x="1194650" y="4418738"/>
              <a:ext cx="256225" cy="255675"/>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rot="10800000">
              <a:off x="-413062" y="3789625"/>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rot="10800000">
              <a:off x="4435138" y="485107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rot="10800000">
              <a:off x="4184638" y="449897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rot="10800000">
              <a:off x="2080288" y="4124888"/>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rot="10800000">
              <a:off x="785650" y="4203013"/>
              <a:ext cx="183775" cy="142675"/>
            </a:xfrm>
            <a:custGeom>
              <a:rect b="b" l="l" r="r" t="t"/>
              <a:pathLst>
                <a:path extrusionOk="0" h="5707" w="7351">
                  <a:moveTo>
                    <a:pt x="3675" y="1"/>
                  </a:moveTo>
                  <a:cubicBezTo>
                    <a:pt x="1" y="1"/>
                    <a:pt x="1" y="5707"/>
                    <a:pt x="3675" y="5707"/>
                  </a:cubicBezTo>
                  <a:cubicBezTo>
                    <a:pt x="7350" y="5707"/>
                    <a:pt x="7350" y="1"/>
                    <a:pt x="3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rot="10800000">
              <a:off x="5129613" y="4802575"/>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rot="10800000">
              <a:off x="8872588" y="3882500"/>
              <a:ext cx="383475" cy="163800"/>
            </a:xfrm>
            <a:custGeom>
              <a:rect b="b" l="l" r="r" t="t"/>
              <a:pathLst>
                <a:path extrusionOk="0" h="6552" w="15339">
                  <a:moveTo>
                    <a:pt x="0" y="0"/>
                  </a:moveTo>
                  <a:lnTo>
                    <a:pt x="0" y="6551"/>
                  </a:lnTo>
                  <a:lnTo>
                    <a:pt x="15339" y="6551"/>
                  </a:lnTo>
                  <a:lnTo>
                    <a:pt x="15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rot="10800000">
              <a:off x="1570850" y="4626525"/>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rot="10800000">
              <a:off x="5303413" y="4249563"/>
              <a:ext cx="171225" cy="171200"/>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rot="10800000">
              <a:off x="1562688" y="4219963"/>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rot="10800000">
              <a:off x="1562638" y="4219963"/>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rot="10800000">
              <a:off x="3776113" y="4444600"/>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rot="10800000">
              <a:off x="3776113" y="4444600"/>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rot="10800000">
              <a:off x="8784513" y="4219950"/>
              <a:ext cx="122625" cy="108800"/>
            </a:xfrm>
            <a:custGeom>
              <a:rect b="b" l="l" r="r" t="t"/>
              <a:pathLst>
                <a:path extrusionOk="0" h="4352" w="4905">
                  <a:moveTo>
                    <a:pt x="972" y="1"/>
                  </a:moveTo>
                  <a:cubicBezTo>
                    <a:pt x="456" y="1"/>
                    <a:pt x="0" y="671"/>
                    <a:pt x="478" y="1149"/>
                  </a:cubicBezTo>
                  <a:cubicBezTo>
                    <a:pt x="1483" y="2153"/>
                    <a:pt x="2487" y="3157"/>
                    <a:pt x="3491" y="4162"/>
                  </a:cubicBezTo>
                  <a:cubicBezTo>
                    <a:pt x="3624" y="4295"/>
                    <a:pt x="3776" y="4351"/>
                    <a:pt x="3924" y="4351"/>
                  </a:cubicBezTo>
                  <a:cubicBezTo>
                    <a:pt x="4436" y="4351"/>
                    <a:pt x="4905" y="3681"/>
                    <a:pt x="4427" y="3203"/>
                  </a:cubicBezTo>
                  <a:cubicBezTo>
                    <a:pt x="3423" y="2199"/>
                    <a:pt x="2418" y="1194"/>
                    <a:pt x="1414" y="190"/>
                  </a:cubicBezTo>
                  <a:cubicBezTo>
                    <a:pt x="1276" y="57"/>
                    <a:pt x="1121"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rot="10800000">
              <a:off x="8784513" y="4219950"/>
              <a:ext cx="122625" cy="108800"/>
            </a:xfrm>
            <a:custGeom>
              <a:rect b="b" l="l" r="r" t="t"/>
              <a:pathLst>
                <a:path extrusionOk="0" h="4352" w="4905">
                  <a:moveTo>
                    <a:pt x="3924" y="1"/>
                  </a:moveTo>
                  <a:cubicBezTo>
                    <a:pt x="3776" y="1"/>
                    <a:pt x="3624" y="57"/>
                    <a:pt x="3491" y="190"/>
                  </a:cubicBezTo>
                  <a:cubicBezTo>
                    <a:pt x="2487" y="1194"/>
                    <a:pt x="1483" y="2199"/>
                    <a:pt x="478" y="3203"/>
                  </a:cubicBezTo>
                  <a:cubicBezTo>
                    <a:pt x="0" y="3681"/>
                    <a:pt x="456" y="4351"/>
                    <a:pt x="972" y="4351"/>
                  </a:cubicBezTo>
                  <a:cubicBezTo>
                    <a:pt x="1121" y="4351"/>
                    <a:pt x="1276" y="4295"/>
                    <a:pt x="1414" y="4162"/>
                  </a:cubicBezTo>
                  <a:cubicBezTo>
                    <a:pt x="2418" y="3157"/>
                    <a:pt x="3423" y="2153"/>
                    <a:pt x="4427" y="1149"/>
                  </a:cubicBezTo>
                  <a:cubicBezTo>
                    <a:pt x="4905" y="671"/>
                    <a:pt x="4436" y="1"/>
                    <a:pt x="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rot="10800000">
              <a:off x="8184538" y="4815413"/>
              <a:ext cx="47375" cy="198025"/>
            </a:xfrm>
            <a:custGeom>
              <a:rect b="b" l="l" r="r" t="t"/>
              <a:pathLst>
                <a:path extrusionOk="0" h="7921" w="1895">
                  <a:moveTo>
                    <a:pt x="948" y="0"/>
                  </a:moveTo>
                  <a:cubicBezTo>
                    <a:pt x="474" y="0"/>
                    <a:pt x="0" y="308"/>
                    <a:pt x="0" y="925"/>
                  </a:cubicBezTo>
                  <a:lnTo>
                    <a:pt x="0" y="6996"/>
                  </a:lnTo>
                  <a:cubicBezTo>
                    <a:pt x="0" y="7612"/>
                    <a:pt x="474" y="7921"/>
                    <a:pt x="948" y="7921"/>
                  </a:cubicBezTo>
                  <a:cubicBezTo>
                    <a:pt x="1421" y="7921"/>
                    <a:pt x="1895" y="7612"/>
                    <a:pt x="1895" y="6996"/>
                  </a:cubicBezTo>
                  <a:lnTo>
                    <a:pt x="1895" y="925"/>
                  </a:lnTo>
                  <a:cubicBezTo>
                    <a:pt x="1895" y="308"/>
                    <a:pt x="1421"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rot="10800000">
              <a:off x="8101213" y="4890438"/>
              <a:ext cx="213450" cy="47975"/>
            </a:xfrm>
            <a:custGeom>
              <a:rect b="b" l="l" r="r" t="t"/>
              <a:pathLst>
                <a:path extrusionOk="0" h="1919" w="8538">
                  <a:moveTo>
                    <a:pt x="1210" y="1"/>
                  </a:moveTo>
                  <a:cubicBezTo>
                    <a:pt x="1" y="1"/>
                    <a:pt x="1" y="1918"/>
                    <a:pt x="1210" y="1918"/>
                  </a:cubicBezTo>
                  <a:lnTo>
                    <a:pt x="7305" y="1918"/>
                  </a:lnTo>
                  <a:cubicBezTo>
                    <a:pt x="8537" y="1918"/>
                    <a:pt x="8537" y="1"/>
                    <a:pt x="7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rot="10800000">
              <a:off x="3038675" y="4256263"/>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rot="10800000">
              <a:off x="2955375" y="4331438"/>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rot="10800000">
              <a:off x="1841750" y="4447925"/>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rot="10800000">
              <a:off x="4958863" y="4193200"/>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rot="10800000">
              <a:off x="3159775" y="4586888"/>
              <a:ext cx="61075" cy="47950"/>
            </a:xfrm>
            <a:custGeom>
              <a:rect b="b" l="l" r="r" t="t"/>
              <a:pathLst>
                <a:path extrusionOk="0" h="1918"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rot="10800000">
              <a:off x="7971488" y="4312350"/>
              <a:ext cx="61650" cy="47950"/>
            </a:xfrm>
            <a:custGeom>
              <a:rect b="b" l="l" r="r" t="t"/>
              <a:pathLst>
                <a:path extrusionOk="0" h="1918" w="2466">
                  <a:moveTo>
                    <a:pt x="1233" y="0"/>
                  </a:moveTo>
                  <a:cubicBezTo>
                    <a:pt x="1" y="0"/>
                    <a:pt x="1" y="1918"/>
                    <a:pt x="1233" y="1918"/>
                  </a:cubicBezTo>
                  <a:cubicBezTo>
                    <a:pt x="2466" y="1918"/>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rot="10800000">
              <a:off x="7305988" y="46074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rot="10800000">
              <a:off x="7305988" y="4502400"/>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rot="10800000">
              <a:off x="6384113" y="56399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rot="10800000">
              <a:off x="6384113" y="55418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rot="10800000">
              <a:off x="6384113" y="54436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rot="10800000">
              <a:off x="6384113" y="53455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rot="10800000">
              <a:off x="6384113" y="52473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rot="10800000">
              <a:off x="6384113" y="51492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rot="10800000">
              <a:off x="6384113" y="50510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rot="10800000">
              <a:off x="6384113" y="49529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rot="10800000">
              <a:off x="6384113" y="48547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5871163" y="4481300"/>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5871163" y="460797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5871163" y="4734675"/>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5871163" y="4861350"/>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5775863" y="460797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5775863" y="4734675"/>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5775863" y="4861350"/>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5965888" y="460797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5965888" y="4734675"/>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5965888" y="4861350"/>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5680563" y="4734675"/>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5680563" y="4861350"/>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5585838" y="4861350"/>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6061163" y="4734675"/>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6061163" y="4861350"/>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6156463" y="4861350"/>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14"/>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IG_NUMBER_1_1">
    <p:spTree>
      <p:nvGrpSpPr>
        <p:cNvPr id="675" name="Shape 675"/>
        <p:cNvGrpSpPr/>
        <p:nvPr/>
      </p:nvGrpSpPr>
      <p:grpSpPr>
        <a:xfrm>
          <a:off x="0" y="0"/>
          <a:ext cx="0" cy="0"/>
          <a:chOff x="0" y="0"/>
          <a:chExt cx="0" cy="0"/>
        </a:xfrm>
      </p:grpSpPr>
      <p:grpSp>
        <p:nvGrpSpPr>
          <p:cNvPr id="676" name="Google Shape;676;p15"/>
          <p:cNvGrpSpPr/>
          <p:nvPr/>
        </p:nvGrpSpPr>
        <p:grpSpPr>
          <a:xfrm>
            <a:off x="1699638" y="4108400"/>
            <a:ext cx="5439725" cy="1242288"/>
            <a:chOff x="1699638" y="4108400"/>
            <a:chExt cx="5439725" cy="1242288"/>
          </a:xfrm>
        </p:grpSpPr>
        <p:sp>
          <p:nvSpPr>
            <p:cNvPr id="677" name="Google Shape;677;p15"/>
            <p:cNvSpPr/>
            <p:nvPr/>
          </p:nvSpPr>
          <p:spPr>
            <a:xfrm>
              <a:off x="5913738" y="457047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5576488" y="4970063"/>
              <a:ext cx="285350" cy="28532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3561688" y="4637388"/>
              <a:ext cx="824025" cy="713300"/>
            </a:xfrm>
            <a:custGeom>
              <a:rect b="b" l="l" r="r" t="t"/>
              <a:pathLst>
                <a:path extrusionOk="0" h="28532" w="32961">
                  <a:moveTo>
                    <a:pt x="1" y="28532"/>
                  </a:moveTo>
                  <a:lnTo>
                    <a:pt x="16481" y="0"/>
                  </a:lnTo>
                  <a:lnTo>
                    <a:pt x="32961" y="2853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4494225" y="4296700"/>
              <a:ext cx="447975" cy="447975"/>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6346663" y="4970363"/>
              <a:ext cx="237975" cy="237975"/>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5113638" y="4262463"/>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2471213" y="4362875"/>
              <a:ext cx="173500" cy="150650"/>
            </a:xfrm>
            <a:custGeom>
              <a:rect b="b" l="l" r="r" t="t"/>
              <a:pathLst>
                <a:path extrusionOk="0" h="6026" w="6940">
                  <a:moveTo>
                    <a:pt x="0" y="6026"/>
                  </a:moveTo>
                  <a:lnTo>
                    <a:pt x="3470" y="0"/>
                  </a:lnTo>
                  <a:lnTo>
                    <a:pt x="6939" y="602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5520163" y="4383813"/>
              <a:ext cx="122325" cy="108775"/>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5520163" y="4383813"/>
              <a:ext cx="122325" cy="108775"/>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4923388" y="4898688"/>
              <a:ext cx="47400" cy="198175"/>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4840088" y="4974288"/>
              <a:ext cx="213425" cy="47400"/>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2865838" y="4637388"/>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4404250" y="4946663"/>
              <a:ext cx="122700" cy="94750"/>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2644713" y="4938950"/>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3230788" y="4108400"/>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rot="5400000">
              <a:off x="6085388" y="3708050"/>
              <a:ext cx="61075" cy="2046875"/>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rot="10800000">
              <a:off x="2518625" y="4793738"/>
              <a:ext cx="256225" cy="255675"/>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1984963" y="457453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1984963" y="4701213"/>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1984963" y="48279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1984963" y="495458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1889663" y="4701213"/>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1889663" y="4827913"/>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1889663" y="4954588"/>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2079688" y="4701213"/>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2079688" y="48279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2079688" y="495458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1794363" y="4827913"/>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1794363" y="4954588"/>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1699638" y="4954588"/>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2174963" y="4827913"/>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2174963" y="4954588"/>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2270263" y="4954588"/>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5"/>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IG_NUMBER_1_1_1">
    <p:spTree>
      <p:nvGrpSpPr>
        <p:cNvPr id="711" name="Shape 711"/>
        <p:cNvGrpSpPr/>
        <p:nvPr/>
      </p:nvGrpSpPr>
      <p:grpSpPr>
        <a:xfrm>
          <a:off x="0" y="0"/>
          <a:ext cx="0" cy="0"/>
          <a:chOff x="0" y="0"/>
          <a:chExt cx="0" cy="0"/>
        </a:xfrm>
      </p:grpSpPr>
      <p:grpSp>
        <p:nvGrpSpPr>
          <p:cNvPr id="712" name="Google Shape;712;p16"/>
          <p:cNvGrpSpPr/>
          <p:nvPr/>
        </p:nvGrpSpPr>
        <p:grpSpPr>
          <a:xfrm>
            <a:off x="7763613" y="-162562"/>
            <a:ext cx="1747975" cy="1678063"/>
            <a:chOff x="7763613" y="-162562"/>
            <a:chExt cx="1747975" cy="1678063"/>
          </a:xfrm>
        </p:grpSpPr>
        <p:sp>
          <p:nvSpPr>
            <p:cNvPr id="713" name="Google Shape;713;p16"/>
            <p:cNvSpPr/>
            <p:nvPr/>
          </p:nvSpPr>
          <p:spPr>
            <a:xfrm>
              <a:off x="8817088" y="319075"/>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8387413" y="647750"/>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7993113" y="-162550"/>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9036238" y="-162562"/>
              <a:ext cx="256225" cy="255675"/>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8957588" y="992775"/>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8098375" y="959438"/>
              <a:ext cx="183775" cy="142675"/>
            </a:xfrm>
            <a:custGeom>
              <a:rect b="b" l="l" r="r" t="t"/>
              <a:pathLst>
                <a:path extrusionOk="0" h="5707" w="7351">
                  <a:moveTo>
                    <a:pt x="3675" y="1"/>
                  </a:moveTo>
                  <a:cubicBezTo>
                    <a:pt x="1" y="1"/>
                    <a:pt x="1" y="5707"/>
                    <a:pt x="3675" y="5707"/>
                  </a:cubicBezTo>
                  <a:cubicBezTo>
                    <a:pt x="7350" y="5707"/>
                    <a:pt x="7350" y="1"/>
                    <a:pt x="3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763613" y="62013"/>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7764088" y="62013"/>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16"/>
          <p:cNvGrpSpPr/>
          <p:nvPr/>
        </p:nvGrpSpPr>
        <p:grpSpPr>
          <a:xfrm>
            <a:off x="-1216462" y="-645000"/>
            <a:ext cx="2199875" cy="2081700"/>
            <a:chOff x="-1216462" y="-645000"/>
            <a:chExt cx="2199875" cy="2081700"/>
          </a:xfrm>
        </p:grpSpPr>
        <p:sp>
          <p:nvSpPr>
            <p:cNvPr id="722" name="Google Shape;722;p16"/>
            <p:cNvSpPr/>
            <p:nvPr/>
          </p:nvSpPr>
          <p:spPr>
            <a:xfrm>
              <a:off x="-367587" y="-645000"/>
              <a:ext cx="855975" cy="855975"/>
            </a:xfrm>
            <a:custGeom>
              <a:rect b="b" l="l" r="r" t="t"/>
              <a:pathLst>
                <a:path extrusionOk="0" h="34239" w="34239">
                  <a:moveTo>
                    <a:pt x="34239" y="34238"/>
                  </a:moveTo>
                  <a:lnTo>
                    <a:pt x="1" y="34238"/>
                  </a:lnTo>
                  <a:lnTo>
                    <a:pt x="1" y="0"/>
                  </a:lnTo>
                  <a:lnTo>
                    <a:pt x="342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188262" y="1258825"/>
              <a:ext cx="383475" cy="163800"/>
            </a:xfrm>
            <a:custGeom>
              <a:rect b="b" l="l" r="r" t="t"/>
              <a:pathLst>
                <a:path extrusionOk="0" h="6552" w="15339">
                  <a:moveTo>
                    <a:pt x="0" y="0"/>
                  </a:moveTo>
                  <a:lnTo>
                    <a:pt x="0" y="6551"/>
                  </a:lnTo>
                  <a:lnTo>
                    <a:pt x="15339" y="6551"/>
                  </a:lnTo>
                  <a:lnTo>
                    <a:pt x="15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160663" y="976375"/>
              <a:ext cx="122625" cy="108800"/>
            </a:xfrm>
            <a:custGeom>
              <a:rect b="b" l="l" r="r" t="t"/>
              <a:pathLst>
                <a:path extrusionOk="0" h="4352" w="4905">
                  <a:moveTo>
                    <a:pt x="972" y="1"/>
                  </a:moveTo>
                  <a:cubicBezTo>
                    <a:pt x="456" y="1"/>
                    <a:pt x="0" y="671"/>
                    <a:pt x="478" y="1149"/>
                  </a:cubicBezTo>
                  <a:cubicBezTo>
                    <a:pt x="1483" y="2153"/>
                    <a:pt x="2487" y="3157"/>
                    <a:pt x="3491" y="4162"/>
                  </a:cubicBezTo>
                  <a:cubicBezTo>
                    <a:pt x="3624" y="4295"/>
                    <a:pt x="3776" y="4351"/>
                    <a:pt x="3924" y="4351"/>
                  </a:cubicBezTo>
                  <a:cubicBezTo>
                    <a:pt x="4436" y="4351"/>
                    <a:pt x="4905" y="3681"/>
                    <a:pt x="4427" y="3203"/>
                  </a:cubicBezTo>
                  <a:cubicBezTo>
                    <a:pt x="3423" y="2199"/>
                    <a:pt x="2418" y="1194"/>
                    <a:pt x="1414" y="190"/>
                  </a:cubicBezTo>
                  <a:cubicBezTo>
                    <a:pt x="1276" y="57"/>
                    <a:pt x="1121"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160663" y="976375"/>
              <a:ext cx="122625" cy="108800"/>
            </a:xfrm>
            <a:custGeom>
              <a:rect b="b" l="l" r="r" t="t"/>
              <a:pathLst>
                <a:path extrusionOk="0" h="4352" w="4905">
                  <a:moveTo>
                    <a:pt x="3924" y="1"/>
                  </a:moveTo>
                  <a:cubicBezTo>
                    <a:pt x="3776" y="1"/>
                    <a:pt x="3624" y="57"/>
                    <a:pt x="3491" y="190"/>
                  </a:cubicBezTo>
                  <a:cubicBezTo>
                    <a:pt x="2487" y="1194"/>
                    <a:pt x="1483" y="2199"/>
                    <a:pt x="478" y="3203"/>
                  </a:cubicBezTo>
                  <a:cubicBezTo>
                    <a:pt x="0" y="3681"/>
                    <a:pt x="456" y="4351"/>
                    <a:pt x="972" y="4351"/>
                  </a:cubicBezTo>
                  <a:cubicBezTo>
                    <a:pt x="1121" y="4351"/>
                    <a:pt x="1276" y="4295"/>
                    <a:pt x="1414" y="4162"/>
                  </a:cubicBezTo>
                  <a:cubicBezTo>
                    <a:pt x="2418" y="3157"/>
                    <a:pt x="3423" y="2153"/>
                    <a:pt x="4427" y="1149"/>
                  </a:cubicBezTo>
                  <a:cubicBezTo>
                    <a:pt x="4905" y="671"/>
                    <a:pt x="4436" y="1"/>
                    <a:pt x="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441813" y="1108550"/>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270588" y="330763"/>
              <a:ext cx="171225" cy="171225"/>
            </a:xfrm>
            <a:custGeom>
              <a:rect b="b" l="l" r="r" t="t"/>
              <a:pathLst>
                <a:path extrusionOk="0" h="6849" w="6849">
                  <a:moveTo>
                    <a:pt x="6848" y="3425"/>
                  </a:moveTo>
                  <a:cubicBezTo>
                    <a:pt x="6848" y="5319"/>
                    <a:pt x="5319" y="6848"/>
                    <a:pt x="3425" y="6848"/>
                  </a:cubicBezTo>
                  <a:cubicBezTo>
                    <a:pt x="1530" y="6848"/>
                    <a:pt x="1" y="5319"/>
                    <a:pt x="1" y="3425"/>
                  </a:cubicBezTo>
                  <a:cubicBezTo>
                    <a:pt x="1" y="1530"/>
                    <a:pt x="1530" y="1"/>
                    <a:pt x="3425" y="1"/>
                  </a:cubicBezTo>
                  <a:cubicBezTo>
                    <a:pt x="5319" y="1"/>
                    <a:pt x="6848" y="1530"/>
                    <a:pt x="6848" y="342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852713" y="56888"/>
              <a:ext cx="47375" cy="198025"/>
            </a:xfrm>
            <a:custGeom>
              <a:rect b="b" l="l" r="r" t="t"/>
              <a:pathLst>
                <a:path extrusionOk="0" h="7921" w="1895">
                  <a:moveTo>
                    <a:pt x="948" y="0"/>
                  </a:moveTo>
                  <a:cubicBezTo>
                    <a:pt x="474" y="0"/>
                    <a:pt x="0" y="308"/>
                    <a:pt x="0" y="925"/>
                  </a:cubicBezTo>
                  <a:lnTo>
                    <a:pt x="0" y="6996"/>
                  </a:lnTo>
                  <a:cubicBezTo>
                    <a:pt x="0" y="7612"/>
                    <a:pt x="474" y="7921"/>
                    <a:pt x="948" y="7921"/>
                  </a:cubicBezTo>
                  <a:cubicBezTo>
                    <a:pt x="1421" y="7921"/>
                    <a:pt x="1895" y="7612"/>
                    <a:pt x="1895" y="6996"/>
                  </a:cubicBezTo>
                  <a:lnTo>
                    <a:pt x="1895" y="925"/>
                  </a:lnTo>
                  <a:cubicBezTo>
                    <a:pt x="1895" y="308"/>
                    <a:pt x="1421"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769963" y="131913"/>
              <a:ext cx="213450" cy="47975"/>
            </a:xfrm>
            <a:custGeom>
              <a:rect b="b" l="l" r="r" t="t"/>
              <a:pathLst>
                <a:path extrusionOk="0" h="1919" w="8538">
                  <a:moveTo>
                    <a:pt x="1210" y="1"/>
                  </a:moveTo>
                  <a:cubicBezTo>
                    <a:pt x="1" y="1"/>
                    <a:pt x="1" y="1918"/>
                    <a:pt x="1210" y="1918"/>
                  </a:cubicBezTo>
                  <a:lnTo>
                    <a:pt x="7305" y="1918"/>
                  </a:lnTo>
                  <a:cubicBezTo>
                    <a:pt x="8537" y="1918"/>
                    <a:pt x="8537" y="1"/>
                    <a:pt x="7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55863" y="295675"/>
              <a:ext cx="61650" cy="47950"/>
            </a:xfrm>
            <a:custGeom>
              <a:rect b="b" l="l" r="r" t="t"/>
              <a:pathLst>
                <a:path extrusionOk="0" h="1918" w="2466">
                  <a:moveTo>
                    <a:pt x="1233" y="0"/>
                  </a:moveTo>
                  <a:cubicBezTo>
                    <a:pt x="1" y="0"/>
                    <a:pt x="1" y="1918"/>
                    <a:pt x="1233" y="1918"/>
                  </a:cubicBezTo>
                  <a:cubicBezTo>
                    <a:pt x="2466" y="1918"/>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1216462" y="6218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1216462" y="7273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16"/>
          <p:cNvSpPr txBox="1"/>
          <p:nvPr>
            <p:ph type="title"/>
          </p:nvPr>
        </p:nvSpPr>
        <p:spPr>
          <a:xfrm>
            <a:off x="720000" y="5429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IG_NUMBER_1_1_1_1">
    <p:spTree>
      <p:nvGrpSpPr>
        <p:cNvPr id="734" name="Shape 734"/>
        <p:cNvGrpSpPr/>
        <p:nvPr/>
      </p:nvGrpSpPr>
      <p:grpSpPr>
        <a:xfrm>
          <a:off x="0" y="0"/>
          <a:ext cx="0" cy="0"/>
          <a:chOff x="0" y="0"/>
          <a:chExt cx="0" cy="0"/>
        </a:xfrm>
      </p:grpSpPr>
      <p:grpSp>
        <p:nvGrpSpPr>
          <p:cNvPr id="735" name="Google Shape;735;p17"/>
          <p:cNvGrpSpPr/>
          <p:nvPr/>
        </p:nvGrpSpPr>
        <p:grpSpPr>
          <a:xfrm>
            <a:off x="6552894" y="-485674"/>
            <a:ext cx="3082208" cy="1559083"/>
            <a:chOff x="6125638" y="-485650"/>
            <a:chExt cx="3357525" cy="1698163"/>
          </a:xfrm>
        </p:grpSpPr>
        <p:sp>
          <p:nvSpPr>
            <p:cNvPr id="736" name="Google Shape;736;p17"/>
            <p:cNvSpPr/>
            <p:nvPr/>
          </p:nvSpPr>
          <p:spPr>
            <a:xfrm rot="5400000">
              <a:off x="7623438" y="-485650"/>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7"/>
            <p:cNvSpPr/>
            <p:nvPr/>
          </p:nvSpPr>
          <p:spPr>
            <a:xfrm rot="5400000">
              <a:off x="6987588" y="518738"/>
              <a:ext cx="328125" cy="328125"/>
            </a:xfrm>
            <a:custGeom>
              <a:rect b="b" l="l" r="r" t="t"/>
              <a:pathLst>
                <a:path extrusionOk="0" h="13125" w="13125">
                  <a:moveTo>
                    <a:pt x="13125" y="6551"/>
                  </a:moveTo>
                  <a:cubicBezTo>
                    <a:pt x="13125" y="10180"/>
                    <a:pt x="10180" y="13125"/>
                    <a:pt x="6551" y="13125"/>
                  </a:cubicBezTo>
                  <a:cubicBezTo>
                    <a:pt x="2922" y="13125"/>
                    <a:pt x="0" y="10180"/>
                    <a:pt x="0" y="6551"/>
                  </a:cubicBezTo>
                  <a:cubicBezTo>
                    <a:pt x="0" y="2945"/>
                    <a:pt x="2922" y="0"/>
                    <a:pt x="6551" y="0"/>
                  </a:cubicBezTo>
                  <a:cubicBezTo>
                    <a:pt x="10180" y="0"/>
                    <a:pt x="13125" y="2945"/>
                    <a:pt x="13125" y="65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7"/>
            <p:cNvSpPr/>
            <p:nvPr/>
          </p:nvSpPr>
          <p:spPr>
            <a:xfrm rot="5400000">
              <a:off x="6682475" y="568463"/>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7"/>
            <p:cNvSpPr/>
            <p:nvPr/>
          </p:nvSpPr>
          <p:spPr>
            <a:xfrm rot="5400000">
              <a:off x="6105088" y="116425"/>
              <a:ext cx="183775" cy="14267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7"/>
            <p:cNvSpPr/>
            <p:nvPr/>
          </p:nvSpPr>
          <p:spPr>
            <a:xfrm rot="5400000">
              <a:off x="8658913" y="964675"/>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7"/>
            <p:cNvSpPr/>
            <p:nvPr/>
          </p:nvSpPr>
          <p:spPr>
            <a:xfrm rot="5400000">
              <a:off x="8575875" y="1039438"/>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rot="5400000">
              <a:off x="8133438" y="1157988"/>
              <a:ext cx="61650" cy="47400"/>
            </a:xfrm>
            <a:custGeom>
              <a:rect b="b" l="l" r="r" t="t"/>
              <a:pathLst>
                <a:path extrusionOk="0" h="1896" w="2466">
                  <a:moveTo>
                    <a:pt x="1233" y="1"/>
                  </a:moveTo>
                  <a:cubicBezTo>
                    <a:pt x="0" y="1"/>
                    <a:pt x="0" y="1895"/>
                    <a:pt x="1233" y="1895"/>
                  </a:cubicBezTo>
                  <a:cubicBezTo>
                    <a:pt x="2465" y="1895"/>
                    <a:pt x="2465"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rot="5400000">
              <a:off x="7896313" y="928013"/>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rot="5400000">
              <a:off x="8429475" y="-713537"/>
              <a:ext cx="60500" cy="2046875"/>
            </a:xfrm>
            <a:custGeom>
              <a:rect b="b" l="l" r="r" t="t"/>
              <a:pathLst>
                <a:path extrusionOk="0" fill="none" h="81875" w="2420">
                  <a:moveTo>
                    <a:pt x="0" y="81875"/>
                  </a:moveTo>
                  <a:cubicBezTo>
                    <a:pt x="0" y="78474"/>
                    <a:pt x="2420" y="78474"/>
                    <a:pt x="2420" y="75050"/>
                  </a:cubicBezTo>
                  <a:cubicBezTo>
                    <a:pt x="2420" y="71649"/>
                    <a:pt x="0" y="71649"/>
                    <a:pt x="0" y="68225"/>
                  </a:cubicBezTo>
                  <a:cubicBezTo>
                    <a:pt x="0" y="64824"/>
                    <a:pt x="2420" y="64824"/>
                    <a:pt x="2420" y="61423"/>
                  </a:cubicBezTo>
                  <a:cubicBezTo>
                    <a:pt x="2420" y="57999"/>
                    <a:pt x="0" y="57999"/>
                    <a:pt x="0" y="54598"/>
                  </a:cubicBezTo>
                  <a:cubicBezTo>
                    <a:pt x="0" y="51175"/>
                    <a:pt x="2420" y="51175"/>
                    <a:pt x="2420" y="47774"/>
                  </a:cubicBezTo>
                  <a:cubicBezTo>
                    <a:pt x="2420" y="44350"/>
                    <a:pt x="0" y="44350"/>
                    <a:pt x="0" y="40949"/>
                  </a:cubicBezTo>
                  <a:cubicBezTo>
                    <a:pt x="0" y="37548"/>
                    <a:pt x="2420" y="37548"/>
                    <a:pt x="2420" y="34124"/>
                  </a:cubicBezTo>
                  <a:cubicBezTo>
                    <a:pt x="2420" y="30723"/>
                    <a:pt x="0" y="30723"/>
                    <a:pt x="0" y="27299"/>
                  </a:cubicBezTo>
                  <a:cubicBezTo>
                    <a:pt x="0" y="23898"/>
                    <a:pt x="2420" y="23898"/>
                    <a:pt x="2420" y="20475"/>
                  </a:cubicBezTo>
                  <a:cubicBezTo>
                    <a:pt x="2420" y="17074"/>
                    <a:pt x="0" y="17074"/>
                    <a:pt x="0" y="13650"/>
                  </a:cubicBezTo>
                  <a:cubicBezTo>
                    <a:pt x="0" y="10249"/>
                    <a:pt x="2420" y="10249"/>
                    <a:pt x="2420" y="6825"/>
                  </a:cubicBezTo>
                  <a:cubicBezTo>
                    <a:pt x="2420"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rot="5400000">
              <a:off x="8429188" y="-625950"/>
              <a:ext cx="61075" cy="2046875"/>
            </a:xfrm>
            <a:custGeom>
              <a:rect b="b" l="l" r="r" t="t"/>
              <a:pathLst>
                <a:path extrusionOk="0" fill="none" h="81875" w="2443">
                  <a:moveTo>
                    <a:pt x="0" y="81875"/>
                  </a:moveTo>
                  <a:cubicBezTo>
                    <a:pt x="0" y="78474"/>
                    <a:pt x="2443" y="78474"/>
                    <a:pt x="2443" y="75050"/>
                  </a:cubicBezTo>
                  <a:cubicBezTo>
                    <a:pt x="2443" y="71649"/>
                    <a:pt x="0" y="71649"/>
                    <a:pt x="0" y="68225"/>
                  </a:cubicBezTo>
                  <a:cubicBezTo>
                    <a:pt x="0" y="64824"/>
                    <a:pt x="2443" y="64824"/>
                    <a:pt x="2443" y="61423"/>
                  </a:cubicBezTo>
                  <a:cubicBezTo>
                    <a:pt x="2443" y="57999"/>
                    <a:pt x="0" y="57999"/>
                    <a:pt x="0" y="54598"/>
                  </a:cubicBezTo>
                  <a:cubicBezTo>
                    <a:pt x="0" y="51175"/>
                    <a:pt x="2443" y="51175"/>
                    <a:pt x="2443" y="47774"/>
                  </a:cubicBezTo>
                  <a:cubicBezTo>
                    <a:pt x="2443" y="44350"/>
                    <a:pt x="0" y="44350"/>
                    <a:pt x="0" y="40949"/>
                  </a:cubicBezTo>
                  <a:cubicBezTo>
                    <a:pt x="0" y="37548"/>
                    <a:pt x="2443" y="37548"/>
                    <a:pt x="2443" y="34124"/>
                  </a:cubicBezTo>
                  <a:cubicBezTo>
                    <a:pt x="2443" y="30723"/>
                    <a:pt x="0" y="30723"/>
                    <a:pt x="0" y="27299"/>
                  </a:cubicBezTo>
                  <a:cubicBezTo>
                    <a:pt x="0" y="23898"/>
                    <a:pt x="2443" y="23898"/>
                    <a:pt x="2443" y="20475"/>
                  </a:cubicBezTo>
                  <a:cubicBezTo>
                    <a:pt x="2443" y="17074"/>
                    <a:pt x="0" y="17074"/>
                    <a:pt x="0" y="13650"/>
                  </a:cubicBezTo>
                  <a:cubicBezTo>
                    <a:pt x="0" y="10249"/>
                    <a:pt x="2443" y="10249"/>
                    <a:pt x="2443" y="6825"/>
                  </a:cubicBezTo>
                  <a:cubicBezTo>
                    <a:pt x="2443"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rot="5400000">
              <a:off x="8429188" y="-538650"/>
              <a:ext cx="61075" cy="2046875"/>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rot="5400000">
              <a:off x="6857188" y="-61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rot="5400000">
              <a:off x="6759038" y="-61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rot="5400000">
              <a:off x="6660888" y="-61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rot="5400000">
              <a:off x="6562738" y="-61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rot="5400000">
              <a:off x="6464588" y="-61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rot="5400000">
              <a:off x="6366438" y="-61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rot="5400000">
              <a:off x="6268288" y="-61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rot="5400000">
              <a:off x="6170138" y="-61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rot="5400000">
              <a:off x="6071988" y="-61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17"/>
          <p:cNvGrpSpPr/>
          <p:nvPr/>
        </p:nvGrpSpPr>
        <p:grpSpPr>
          <a:xfrm>
            <a:off x="-362188" y="2428922"/>
            <a:ext cx="1585231" cy="3148088"/>
            <a:chOff x="-362187" y="2035038"/>
            <a:chExt cx="1936988" cy="3846638"/>
          </a:xfrm>
        </p:grpSpPr>
        <p:sp>
          <p:nvSpPr>
            <p:cNvPr id="757" name="Google Shape;757;p17"/>
            <p:cNvSpPr/>
            <p:nvPr/>
          </p:nvSpPr>
          <p:spPr>
            <a:xfrm rot="5400000">
              <a:off x="199925" y="4061588"/>
              <a:ext cx="1038575" cy="74185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rot="5400000">
              <a:off x="122488" y="4644425"/>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rot="5400000">
              <a:off x="835013" y="3496675"/>
              <a:ext cx="183775" cy="14267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rot="5400000">
              <a:off x="28450" y="503541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rot="5400000">
              <a:off x="-49725" y="503541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rot="5400000">
              <a:off x="-128475" y="503541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rot="5400000">
              <a:off x="-206650" y="503541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7"/>
            <p:cNvSpPr/>
            <p:nvPr/>
          </p:nvSpPr>
          <p:spPr>
            <a:xfrm rot="5400000">
              <a:off x="992550" y="4167625"/>
              <a:ext cx="368075" cy="28532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7"/>
            <p:cNvSpPr/>
            <p:nvPr/>
          </p:nvSpPr>
          <p:spPr>
            <a:xfrm rot="5400000">
              <a:off x="1289463" y="3384663"/>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rot="10800000">
              <a:off x="-362187" y="404062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rot="5400000">
              <a:off x="737163" y="2372150"/>
              <a:ext cx="174075" cy="150100"/>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7"/>
            <p:cNvSpPr/>
            <p:nvPr/>
          </p:nvSpPr>
          <p:spPr>
            <a:xfrm rot="5400000">
              <a:off x="197388" y="2041813"/>
              <a:ext cx="122200" cy="108750"/>
            </a:xfrm>
            <a:custGeom>
              <a:rect b="b" l="l" r="r" t="t"/>
              <a:pathLst>
                <a:path extrusionOk="0" h="4350" w="4888">
                  <a:moveTo>
                    <a:pt x="961" y="0"/>
                  </a:moveTo>
                  <a:cubicBezTo>
                    <a:pt x="449" y="0"/>
                    <a:pt x="1" y="664"/>
                    <a:pt x="457" y="1138"/>
                  </a:cubicBezTo>
                  <a:cubicBezTo>
                    <a:pt x="1462" y="2142"/>
                    <a:pt x="2466" y="3147"/>
                    <a:pt x="3470" y="4151"/>
                  </a:cubicBezTo>
                  <a:cubicBezTo>
                    <a:pt x="3610" y="4291"/>
                    <a:pt x="3767" y="4350"/>
                    <a:pt x="3919" y="4350"/>
                  </a:cubicBezTo>
                  <a:cubicBezTo>
                    <a:pt x="4433" y="4350"/>
                    <a:pt x="4887" y="3673"/>
                    <a:pt x="4429" y="3215"/>
                  </a:cubicBezTo>
                  <a:cubicBezTo>
                    <a:pt x="3424" y="2211"/>
                    <a:pt x="2420" y="1206"/>
                    <a:pt x="1416" y="202"/>
                  </a:cubicBezTo>
                  <a:cubicBezTo>
                    <a:pt x="1274" y="60"/>
                    <a:pt x="1115" y="0"/>
                    <a:pt x="9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rot="5400000">
              <a:off x="197388" y="2041763"/>
              <a:ext cx="122200" cy="108750"/>
            </a:xfrm>
            <a:custGeom>
              <a:rect b="b" l="l" r="r" t="t"/>
              <a:pathLst>
                <a:path extrusionOk="0" h="4350" w="4888">
                  <a:moveTo>
                    <a:pt x="3927" y="0"/>
                  </a:moveTo>
                  <a:cubicBezTo>
                    <a:pt x="3773" y="0"/>
                    <a:pt x="3614" y="60"/>
                    <a:pt x="3472" y="202"/>
                  </a:cubicBezTo>
                  <a:cubicBezTo>
                    <a:pt x="2468" y="1206"/>
                    <a:pt x="1464" y="2211"/>
                    <a:pt x="459" y="3215"/>
                  </a:cubicBezTo>
                  <a:cubicBezTo>
                    <a:pt x="1" y="3673"/>
                    <a:pt x="455" y="4350"/>
                    <a:pt x="969" y="4350"/>
                  </a:cubicBezTo>
                  <a:cubicBezTo>
                    <a:pt x="1121" y="4350"/>
                    <a:pt x="1278" y="4291"/>
                    <a:pt x="1418" y="4151"/>
                  </a:cubicBezTo>
                  <a:cubicBezTo>
                    <a:pt x="2422" y="3147"/>
                    <a:pt x="3426" y="2142"/>
                    <a:pt x="4431" y="1138"/>
                  </a:cubicBezTo>
                  <a:cubicBezTo>
                    <a:pt x="4887" y="664"/>
                    <a:pt x="4439" y="0"/>
                    <a:pt x="39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rot="5400000">
              <a:off x="1018213" y="306528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rot="5400000">
              <a:off x="891525" y="306527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rot="5400000">
              <a:off x="764838" y="3065288"/>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rot="5400000">
              <a:off x="638163" y="306528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rot="5400000">
              <a:off x="511200" y="3065000"/>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rot="5400000">
              <a:off x="384238" y="306528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rot="5400000">
              <a:off x="257550" y="306527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rot="5400000">
              <a:off x="891525" y="296997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rot="5400000">
              <a:off x="764838" y="2969988"/>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rot="5400000">
              <a:off x="638163" y="2969988"/>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rot="5400000">
              <a:off x="511200" y="2969700"/>
              <a:ext cx="70775" cy="55375"/>
            </a:xfrm>
            <a:custGeom>
              <a:rect b="b" l="l" r="r" t="t"/>
              <a:pathLst>
                <a:path extrusionOk="0" h="2215" w="2831">
                  <a:moveTo>
                    <a:pt x="1415" y="2215"/>
                  </a:moveTo>
                  <a:cubicBezTo>
                    <a:pt x="2831" y="2215"/>
                    <a:pt x="2831"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rot="5400000">
              <a:off x="384238" y="2969988"/>
              <a:ext cx="70775" cy="54800"/>
            </a:xfrm>
            <a:custGeom>
              <a:rect b="b" l="l" r="r" t="t"/>
              <a:pathLst>
                <a:path extrusionOk="0" h="2192"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rot="5400000">
              <a:off x="257550" y="296997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rot="5400000">
              <a:off x="891525" y="316000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rot="5400000">
              <a:off x="764838" y="31600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rot="5400000">
              <a:off x="638163" y="3160013"/>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rot="5400000">
              <a:off x="511200" y="3159725"/>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rot="5400000">
              <a:off x="384238" y="3160013"/>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rot="5400000">
              <a:off x="257550" y="316000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rot="5400000">
              <a:off x="764838" y="2874688"/>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rot="5400000">
              <a:off x="638163" y="2874688"/>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rot="5400000">
              <a:off x="511200" y="2874400"/>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rot="5400000">
              <a:off x="384238" y="2874688"/>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rot="5400000">
              <a:off x="257550" y="2874675"/>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rot="5400000">
              <a:off x="638163" y="2779963"/>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rot="5400000">
              <a:off x="511200" y="2684375"/>
              <a:ext cx="70775" cy="55375"/>
            </a:xfrm>
            <a:custGeom>
              <a:rect b="b" l="l" r="r" t="t"/>
              <a:pathLst>
                <a:path extrusionOk="0" h="2215" w="2831">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rot="5400000">
              <a:off x="384238" y="2684663"/>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rot="5400000">
              <a:off x="257550" y="2684650"/>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rot="5400000">
              <a:off x="384225" y="2589375"/>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rot="5400000">
              <a:off x="257538" y="258936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rot="5400000">
              <a:off x="257538" y="2494638"/>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rot="5400000">
              <a:off x="511200" y="2779675"/>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rot="5400000">
              <a:off x="384238" y="2779963"/>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rot="5400000">
              <a:off x="257550" y="2779950"/>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rot="5400000">
              <a:off x="764825" y="3255300"/>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rot="5400000">
              <a:off x="638150" y="3255300"/>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rot="5400000">
              <a:off x="511188" y="3255013"/>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rot="5400000">
              <a:off x="384225" y="325530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rot="5400000">
              <a:off x="257538" y="3255288"/>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rot="5400000">
              <a:off x="638150" y="3350600"/>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rot="5400000">
              <a:off x="511188" y="3350313"/>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rot="5400000">
              <a:off x="384225" y="335060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rot="5400000">
              <a:off x="257538" y="3350588"/>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rot="5400000">
              <a:off x="511188" y="344503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rot="5400000">
              <a:off x="384225" y="3445325"/>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rot="5400000">
              <a:off x="257538" y="34453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7"/>
            <p:cNvSpPr/>
            <p:nvPr/>
          </p:nvSpPr>
          <p:spPr>
            <a:xfrm rot="5400000">
              <a:off x="384238" y="3540613"/>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7"/>
            <p:cNvSpPr/>
            <p:nvPr/>
          </p:nvSpPr>
          <p:spPr>
            <a:xfrm rot="5400000">
              <a:off x="257550" y="3540600"/>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rot="5400000">
              <a:off x="257550" y="3635900"/>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17"/>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820" name="Shape 820"/>
        <p:cNvGrpSpPr/>
        <p:nvPr/>
      </p:nvGrpSpPr>
      <p:grpSpPr>
        <a:xfrm>
          <a:off x="0" y="0"/>
          <a:ext cx="0" cy="0"/>
          <a:chOff x="0" y="0"/>
          <a:chExt cx="0" cy="0"/>
        </a:xfrm>
      </p:grpSpPr>
      <p:sp>
        <p:nvSpPr>
          <p:cNvPr id="821" name="Google Shape;821;p18"/>
          <p:cNvSpPr txBox="1"/>
          <p:nvPr>
            <p:ph idx="1" type="body"/>
          </p:nvPr>
        </p:nvSpPr>
        <p:spPr>
          <a:xfrm>
            <a:off x="720000" y="1381075"/>
            <a:ext cx="7704000" cy="3226500"/>
          </a:xfrm>
          <a:prstGeom prst="rect">
            <a:avLst/>
          </a:prstGeom>
        </p:spPr>
        <p:txBody>
          <a:bodyPr anchorCtr="0" anchor="t" bIns="91425" lIns="91425" spcFirstLastPara="1" rIns="91425" wrap="square" tIns="91425">
            <a:normAutofit/>
          </a:bodyPr>
          <a:lstStyle>
            <a:lvl1pPr indent="-342900" lvl="0" marL="457200" rtl="0">
              <a:lnSpc>
                <a:spcPct val="100000"/>
              </a:lnSpc>
              <a:spcBef>
                <a:spcPts val="0"/>
              </a:spcBef>
              <a:spcAft>
                <a:spcPts val="0"/>
              </a:spcAft>
              <a:buSzPts val="1800"/>
              <a:buFont typeface="Darker Grotesque SemiBold"/>
              <a:buChar char="●"/>
              <a:defRPr sz="1400"/>
            </a:lvl1pPr>
            <a:lvl2pPr indent="-317500" lvl="1" marL="914400" rtl="0">
              <a:lnSpc>
                <a:spcPct val="100000"/>
              </a:lnSpc>
              <a:spcBef>
                <a:spcPts val="0"/>
              </a:spcBef>
              <a:spcAft>
                <a:spcPts val="0"/>
              </a:spcAft>
              <a:buSzPts val="1400"/>
              <a:buFont typeface="Darker Grotesque SemiBold"/>
              <a:buChar char="○"/>
              <a:defRPr/>
            </a:lvl2pPr>
            <a:lvl3pPr indent="-317500" lvl="2" marL="1371600" rtl="0">
              <a:lnSpc>
                <a:spcPct val="100000"/>
              </a:lnSpc>
              <a:spcBef>
                <a:spcPts val="0"/>
              </a:spcBef>
              <a:spcAft>
                <a:spcPts val="0"/>
              </a:spcAft>
              <a:buSzPts val="1400"/>
              <a:buFont typeface="Darker Grotesque SemiBold"/>
              <a:buChar char="■"/>
              <a:defRPr/>
            </a:lvl3pPr>
            <a:lvl4pPr indent="-317500" lvl="3" marL="1828800" rtl="0">
              <a:lnSpc>
                <a:spcPct val="100000"/>
              </a:lnSpc>
              <a:spcBef>
                <a:spcPts val="0"/>
              </a:spcBef>
              <a:spcAft>
                <a:spcPts val="0"/>
              </a:spcAft>
              <a:buSzPts val="1400"/>
              <a:buFont typeface="Darker Grotesque SemiBold"/>
              <a:buChar char="●"/>
              <a:defRPr/>
            </a:lvl4pPr>
            <a:lvl5pPr indent="-317500" lvl="4" marL="2286000" rtl="0">
              <a:lnSpc>
                <a:spcPct val="100000"/>
              </a:lnSpc>
              <a:spcBef>
                <a:spcPts val="0"/>
              </a:spcBef>
              <a:spcAft>
                <a:spcPts val="0"/>
              </a:spcAft>
              <a:buSzPts val="1400"/>
              <a:buFont typeface="Darker Grotesque SemiBold"/>
              <a:buChar char="○"/>
              <a:defRPr/>
            </a:lvl5pPr>
            <a:lvl6pPr indent="-317500" lvl="5" marL="2743200" rtl="0">
              <a:lnSpc>
                <a:spcPct val="100000"/>
              </a:lnSpc>
              <a:spcBef>
                <a:spcPts val="0"/>
              </a:spcBef>
              <a:spcAft>
                <a:spcPts val="0"/>
              </a:spcAft>
              <a:buSzPts val="1400"/>
              <a:buFont typeface="Darker Grotesque SemiBold"/>
              <a:buChar char="■"/>
              <a:defRPr/>
            </a:lvl6pPr>
            <a:lvl7pPr indent="-317500" lvl="6" marL="3200400" rtl="0">
              <a:lnSpc>
                <a:spcPct val="100000"/>
              </a:lnSpc>
              <a:spcBef>
                <a:spcPts val="0"/>
              </a:spcBef>
              <a:spcAft>
                <a:spcPts val="0"/>
              </a:spcAft>
              <a:buSzPts val="1400"/>
              <a:buFont typeface="Darker Grotesque SemiBold"/>
              <a:buChar char="●"/>
              <a:defRPr/>
            </a:lvl7pPr>
            <a:lvl8pPr indent="-317500" lvl="7" marL="3657600" rtl="0">
              <a:lnSpc>
                <a:spcPct val="100000"/>
              </a:lnSpc>
              <a:spcBef>
                <a:spcPts val="0"/>
              </a:spcBef>
              <a:spcAft>
                <a:spcPts val="0"/>
              </a:spcAft>
              <a:buSzPts val="1400"/>
              <a:buFont typeface="Darker Grotesque SemiBold"/>
              <a:buChar char="○"/>
              <a:defRPr/>
            </a:lvl8pPr>
            <a:lvl9pPr indent="-317500" lvl="8" marL="4114800" rtl="0">
              <a:lnSpc>
                <a:spcPct val="100000"/>
              </a:lnSpc>
              <a:spcBef>
                <a:spcPts val="0"/>
              </a:spcBef>
              <a:spcAft>
                <a:spcPts val="0"/>
              </a:spcAft>
              <a:buSzPts val="1400"/>
              <a:buFont typeface="Darker Grotesque SemiBold"/>
              <a:buChar char="■"/>
              <a:defRPr/>
            </a:lvl9pPr>
          </a:lstStyle>
          <a:p/>
        </p:txBody>
      </p:sp>
      <p:grpSp>
        <p:nvGrpSpPr>
          <p:cNvPr id="822" name="Google Shape;822;p18"/>
          <p:cNvGrpSpPr/>
          <p:nvPr/>
        </p:nvGrpSpPr>
        <p:grpSpPr>
          <a:xfrm>
            <a:off x="6729550" y="3290200"/>
            <a:ext cx="2564150" cy="1975625"/>
            <a:chOff x="6729550" y="3290200"/>
            <a:chExt cx="2564150" cy="1975625"/>
          </a:xfrm>
        </p:grpSpPr>
        <p:sp>
          <p:nvSpPr>
            <p:cNvPr id="823" name="Google Shape;823;p18"/>
            <p:cNvSpPr/>
            <p:nvPr/>
          </p:nvSpPr>
          <p:spPr>
            <a:xfrm rot="5400000">
              <a:off x="7251150" y="493767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rot="5400000">
              <a:off x="8709638" y="4959088"/>
              <a:ext cx="285350" cy="28532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rot="5400000">
              <a:off x="8226313" y="3345563"/>
              <a:ext cx="824025" cy="713300"/>
            </a:xfrm>
            <a:custGeom>
              <a:rect b="b" l="l" r="r" t="t"/>
              <a:pathLst>
                <a:path extrusionOk="0" h="28532" w="32961">
                  <a:moveTo>
                    <a:pt x="1" y="28532"/>
                  </a:moveTo>
                  <a:lnTo>
                    <a:pt x="16481" y="0"/>
                  </a:lnTo>
                  <a:lnTo>
                    <a:pt x="32961" y="2853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rot="5400000">
              <a:off x="8845725" y="4114200"/>
              <a:ext cx="447975" cy="447975"/>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rot="5400000">
              <a:off x="7882800" y="4456325"/>
              <a:ext cx="237975" cy="237975"/>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rot="5400000">
              <a:off x="7957563" y="3635163"/>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rot="5400000">
              <a:off x="7816025" y="4859763"/>
              <a:ext cx="173500" cy="150650"/>
            </a:xfrm>
            <a:custGeom>
              <a:rect b="b" l="l" r="r" t="t"/>
              <a:pathLst>
                <a:path extrusionOk="0" h="6026" w="6940">
                  <a:moveTo>
                    <a:pt x="0" y="6026"/>
                  </a:moveTo>
                  <a:lnTo>
                    <a:pt x="3470" y="0"/>
                  </a:lnTo>
                  <a:lnTo>
                    <a:pt x="6939" y="60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8"/>
            <p:cNvSpPr/>
            <p:nvPr/>
          </p:nvSpPr>
          <p:spPr>
            <a:xfrm rot="5400000">
              <a:off x="8904400" y="4708775"/>
              <a:ext cx="122325" cy="108775"/>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8"/>
            <p:cNvSpPr/>
            <p:nvPr/>
          </p:nvSpPr>
          <p:spPr>
            <a:xfrm rot="5400000">
              <a:off x="8904400" y="4708775"/>
              <a:ext cx="122325" cy="108775"/>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rot="5400000">
              <a:off x="8443363" y="4836288"/>
              <a:ext cx="47400" cy="198175"/>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rot="5400000">
              <a:off x="8360138" y="4911388"/>
              <a:ext cx="213425" cy="47400"/>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rot="5400000">
              <a:off x="7316788" y="4680063"/>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rot="5400000">
              <a:off x="8481675" y="4287125"/>
              <a:ext cx="122700" cy="94750"/>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rot="5400000">
              <a:off x="6635963" y="4399688"/>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rot="5400000">
              <a:off x="6846800" y="3607000"/>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18"/>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282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839" name="Shape 839"/>
        <p:cNvGrpSpPr/>
        <p:nvPr/>
      </p:nvGrpSpPr>
      <p:grpSpPr>
        <a:xfrm>
          <a:off x="0" y="0"/>
          <a:ext cx="0" cy="0"/>
          <a:chOff x="0" y="0"/>
          <a:chExt cx="0" cy="0"/>
        </a:xfrm>
      </p:grpSpPr>
      <p:grpSp>
        <p:nvGrpSpPr>
          <p:cNvPr id="840" name="Google Shape;840;p19"/>
          <p:cNvGrpSpPr/>
          <p:nvPr/>
        </p:nvGrpSpPr>
        <p:grpSpPr>
          <a:xfrm>
            <a:off x="-896114" y="3482361"/>
            <a:ext cx="10991276" cy="2678791"/>
            <a:chOff x="-896114" y="3482361"/>
            <a:chExt cx="10991276" cy="2678791"/>
          </a:xfrm>
        </p:grpSpPr>
        <p:sp>
          <p:nvSpPr>
            <p:cNvPr id="841" name="Google Shape;841;p19"/>
            <p:cNvSpPr/>
            <p:nvPr/>
          </p:nvSpPr>
          <p:spPr>
            <a:xfrm rot="10800000">
              <a:off x="8556121" y="4301413"/>
              <a:ext cx="1539041" cy="1539041"/>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rot="-5400000">
              <a:off x="7688441" y="5314465"/>
              <a:ext cx="958786" cy="93177"/>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rot="-5400000">
              <a:off x="6509375" y="4269639"/>
              <a:ext cx="133441" cy="118396"/>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rot="-5400000">
              <a:off x="6509620" y="4269394"/>
              <a:ext cx="132951" cy="118396"/>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896114" y="4170344"/>
              <a:ext cx="2069702" cy="82622"/>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896114" y="4285231"/>
              <a:ext cx="2069702" cy="81996"/>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896114" y="4400091"/>
              <a:ext cx="2069702" cy="82622"/>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896114" y="4514977"/>
              <a:ext cx="2069702" cy="82622"/>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896114" y="4630463"/>
              <a:ext cx="2069702" cy="8199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896114" y="4744724"/>
              <a:ext cx="2069702" cy="82622"/>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896114" y="4859610"/>
              <a:ext cx="2069702" cy="82622"/>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896114" y="4975123"/>
              <a:ext cx="2069702" cy="82594"/>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896114" y="5089982"/>
              <a:ext cx="2069702" cy="8199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896114" y="5204869"/>
              <a:ext cx="2069702" cy="82622"/>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896114" y="5319756"/>
              <a:ext cx="2069702" cy="82594"/>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rot="-5400000">
              <a:off x="480704" y="4918890"/>
              <a:ext cx="1449346" cy="1035177"/>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rot="-5400000">
              <a:off x="1574536" y="4951843"/>
              <a:ext cx="487486" cy="487486"/>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rot="-5400000">
              <a:off x="472624" y="3862505"/>
              <a:ext cx="476305" cy="476305"/>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rot="-5400000">
              <a:off x="1167017" y="4588691"/>
              <a:ext cx="483759" cy="172017"/>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72057" y="3790020"/>
              <a:ext cx="133305" cy="118342"/>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72574" y="3790020"/>
              <a:ext cx="132842" cy="118342"/>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328478" y="3482361"/>
              <a:ext cx="400539" cy="310491"/>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rot="10800000">
              <a:off x="2418316" y="4996627"/>
              <a:ext cx="958124" cy="366504"/>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rot="10800000">
              <a:off x="3027602" y="4432831"/>
              <a:ext cx="355147" cy="35511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rot="-5400000">
              <a:off x="8038104" y="3551266"/>
              <a:ext cx="1025582" cy="887773"/>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rot="10800000">
              <a:off x="3147144" y="4470789"/>
              <a:ext cx="1200292" cy="120029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rot="5400000">
              <a:off x="4893574" y="4846997"/>
              <a:ext cx="830988" cy="830957"/>
            </a:xfrm>
            <a:custGeom>
              <a:rect b="b" l="l" r="r" t="t"/>
              <a:pathLst>
                <a:path extrusionOk="0" fill="none" h="26706" w="26707">
                  <a:moveTo>
                    <a:pt x="26707" y="26706"/>
                  </a:moveTo>
                  <a:lnTo>
                    <a:pt x="1" y="26706"/>
                  </a:lnTo>
                  <a:lnTo>
                    <a:pt x="1" y="0"/>
                  </a:lnTo>
                  <a:lnTo>
                    <a:pt x="26707" y="0"/>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rot="10800000">
              <a:off x="7241710" y="5100345"/>
              <a:ext cx="557550" cy="557550"/>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rot="-5400000">
              <a:off x="8361597" y="4209254"/>
              <a:ext cx="379292" cy="328854"/>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rot="10800000">
              <a:off x="7487748" y="4095192"/>
              <a:ext cx="215938" cy="187499"/>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rot="5400000">
              <a:off x="5157623" y="4554742"/>
              <a:ext cx="408415" cy="407700"/>
            </a:xfrm>
            <a:custGeom>
              <a:rect b="b" l="l" r="r" t="t"/>
              <a:pathLst>
                <a:path extrusionOk="0" h="13103" w="13126">
                  <a:moveTo>
                    <a:pt x="13125" y="6551"/>
                  </a:moveTo>
                  <a:cubicBezTo>
                    <a:pt x="13125" y="10181"/>
                    <a:pt x="10204" y="13102"/>
                    <a:pt x="6575" y="13102"/>
                  </a:cubicBezTo>
                  <a:cubicBezTo>
                    <a:pt x="2945" y="13102"/>
                    <a:pt x="1" y="10181"/>
                    <a:pt x="1" y="6551"/>
                  </a:cubicBezTo>
                  <a:cubicBezTo>
                    <a:pt x="1" y="2922"/>
                    <a:pt x="2945" y="0"/>
                    <a:pt x="6575" y="0"/>
                  </a:cubicBezTo>
                  <a:cubicBezTo>
                    <a:pt x="10204" y="0"/>
                    <a:pt x="13125" y="2922"/>
                    <a:pt x="13125" y="65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rot="10800000">
              <a:off x="2212252" y="4009542"/>
              <a:ext cx="296184" cy="296184"/>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rot="10800000">
              <a:off x="3977494" y="5030232"/>
              <a:ext cx="1348742" cy="366472"/>
            </a:xfrm>
            <a:custGeom>
              <a:rect b="b" l="l" r="r" t="t"/>
              <a:pathLst>
                <a:path extrusionOk="0" h="11778" w="43347">
                  <a:moveTo>
                    <a:pt x="1" y="0"/>
                  </a:moveTo>
                  <a:lnTo>
                    <a:pt x="1" y="11778"/>
                  </a:lnTo>
                  <a:lnTo>
                    <a:pt x="43346" y="11778"/>
                  </a:lnTo>
                  <a:lnTo>
                    <a:pt x="43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rot="10800000">
              <a:off x="6347054" y="5002313"/>
              <a:ext cx="458106" cy="35511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rot="-5400000">
              <a:off x="8967033" y="3557680"/>
              <a:ext cx="142071" cy="42472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 name="Google Shape;876;p19"/>
            <p:cNvGrpSpPr/>
            <p:nvPr/>
          </p:nvGrpSpPr>
          <p:grpSpPr>
            <a:xfrm rot="10800000">
              <a:off x="4742071" y="4247819"/>
              <a:ext cx="151966" cy="135257"/>
              <a:chOff x="1217769" y="4954869"/>
              <a:chExt cx="151966" cy="135257"/>
            </a:xfrm>
          </p:grpSpPr>
          <p:sp>
            <p:nvSpPr>
              <p:cNvPr id="877" name="Google Shape;877;p19"/>
              <p:cNvSpPr/>
              <p:nvPr/>
            </p:nvSpPr>
            <p:spPr>
              <a:xfrm>
                <a:off x="1217769" y="4954869"/>
                <a:ext cx="151966" cy="135257"/>
              </a:xfrm>
              <a:custGeom>
                <a:rect b="b" l="l" r="r" t="t"/>
                <a:pathLst>
                  <a:path extrusionOk="0" h="4347" w="4884">
                    <a:moveTo>
                      <a:pt x="959" y="0"/>
                    </a:moveTo>
                    <a:cubicBezTo>
                      <a:pt x="455" y="0"/>
                      <a:pt x="1" y="677"/>
                      <a:pt x="459" y="1135"/>
                    </a:cubicBezTo>
                    <a:lnTo>
                      <a:pt x="3472" y="4148"/>
                    </a:lnTo>
                    <a:cubicBezTo>
                      <a:pt x="3612" y="4288"/>
                      <a:pt x="3769" y="4347"/>
                      <a:pt x="3920" y="4347"/>
                    </a:cubicBezTo>
                    <a:cubicBezTo>
                      <a:pt x="4434" y="4347"/>
                      <a:pt x="4884" y="3671"/>
                      <a:pt x="4408" y="3212"/>
                    </a:cubicBezTo>
                    <a:lnTo>
                      <a:pt x="1395" y="199"/>
                    </a:lnTo>
                    <a:cubicBezTo>
                      <a:pt x="1260" y="59"/>
                      <a:pt x="1107"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1217769" y="4954869"/>
                <a:ext cx="151966" cy="135257"/>
              </a:xfrm>
              <a:custGeom>
                <a:rect b="b" l="l" r="r" t="t"/>
                <a:pathLst>
                  <a:path extrusionOk="0" h="4347" w="4884">
                    <a:moveTo>
                      <a:pt x="3920" y="0"/>
                    </a:moveTo>
                    <a:cubicBezTo>
                      <a:pt x="3769" y="0"/>
                      <a:pt x="3612" y="59"/>
                      <a:pt x="3472" y="199"/>
                    </a:cubicBezTo>
                    <a:lnTo>
                      <a:pt x="459" y="3212"/>
                    </a:lnTo>
                    <a:cubicBezTo>
                      <a:pt x="1" y="3671"/>
                      <a:pt x="455" y="4347"/>
                      <a:pt x="959" y="4347"/>
                    </a:cubicBezTo>
                    <a:cubicBezTo>
                      <a:pt x="1107" y="4347"/>
                      <a:pt x="1260" y="4288"/>
                      <a:pt x="1395" y="4148"/>
                    </a:cubicBezTo>
                    <a:lnTo>
                      <a:pt x="4408" y="1135"/>
                    </a:lnTo>
                    <a:cubicBezTo>
                      <a:pt x="4884" y="677"/>
                      <a:pt x="4434" y="0"/>
                      <a:pt x="3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19"/>
            <p:cNvSpPr/>
            <p:nvPr/>
          </p:nvSpPr>
          <p:spPr>
            <a:xfrm rot="10800000">
              <a:off x="1882730" y="4460972"/>
              <a:ext cx="58994" cy="246649"/>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rot="10800000">
              <a:off x="1779767" y="4554538"/>
              <a:ext cx="265629" cy="58994"/>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rot="10800000">
              <a:off x="4407968" y="4440570"/>
              <a:ext cx="76730" cy="58963"/>
            </a:xfrm>
            <a:custGeom>
              <a:rect b="b" l="l" r="r" t="t"/>
              <a:pathLst>
                <a:path extrusionOk="0" h="1895" w="2466">
                  <a:moveTo>
                    <a:pt x="1233" y="0"/>
                  </a:moveTo>
                  <a:cubicBezTo>
                    <a:pt x="1" y="0"/>
                    <a:pt x="1" y="1895"/>
                    <a:pt x="1233" y="1895"/>
                  </a:cubicBezTo>
                  <a:cubicBezTo>
                    <a:pt x="2466" y="1895"/>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rot="10800000">
              <a:off x="2583697" y="4619875"/>
              <a:ext cx="152712" cy="117926"/>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rot="10800000">
              <a:off x="8091481" y="4314362"/>
              <a:ext cx="152712" cy="118641"/>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rot="10800000">
              <a:off x="5919254" y="4807025"/>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rot="10800000">
              <a:off x="5919254" y="4709047"/>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rot="10800000">
              <a:off x="5919254" y="4611723"/>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rot="10800000">
              <a:off x="5919254" y="4513745"/>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19"/>
          <p:cNvSpPr txBox="1"/>
          <p:nvPr>
            <p:ph type="title"/>
          </p:nvPr>
        </p:nvSpPr>
        <p:spPr>
          <a:xfrm>
            <a:off x="864075" y="2361100"/>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0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889" name="Google Shape;889;p19"/>
          <p:cNvSpPr txBox="1"/>
          <p:nvPr>
            <p:ph idx="1" type="subTitle"/>
          </p:nvPr>
        </p:nvSpPr>
        <p:spPr>
          <a:xfrm>
            <a:off x="864075" y="2818025"/>
            <a:ext cx="2265900" cy="820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0" name="Google Shape;890;p19"/>
          <p:cNvSpPr txBox="1"/>
          <p:nvPr>
            <p:ph idx="2"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1" name="Google Shape;891;p19"/>
          <p:cNvSpPr txBox="1"/>
          <p:nvPr>
            <p:ph idx="3" type="title"/>
          </p:nvPr>
        </p:nvSpPr>
        <p:spPr>
          <a:xfrm>
            <a:off x="3435025" y="2361100"/>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0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892" name="Google Shape;892;p19"/>
          <p:cNvSpPr txBox="1"/>
          <p:nvPr>
            <p:ph idx="4" type="subTitle"/>
          </p:nvPr>
        </p:nvSpPr>
        <p:spPr>
          <a:xfrm>
            <a:off x="3435025" y="2818025"/>
            <a:ext cx="2265900" cy="820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3" name="Google Shape;893;p19"/>
          <p:cNvSpPr txBox="1"/>
          <p:nvPr>
            <p:ph idx="5" type="title"/>
          </p:nvPr>
        </p:nvSpPr>
        <p:spPr>
          <a:xfrm>
            <a:off x="6005974" y="2361100"/>
            <a:ext cx="22713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0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894" name="Google Shape;894;p19"/>
          <p:cNvSpPr txBox="1"/>
          <p:nvPr>
            <p:ph idx="6" type="subTitle"/>
          </p:nvPr>
        </p:nvSpPr>
        <p:spPr>
          <a:xfrm>
            <a:off x="6008674" y="2818025"/>
            <a:ext cx="2265900" cy="820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95" name="Shape 895"/>
        <p:cNvGrpSpPr/>
        <p:nvPr/>
      </p:nvGrpSpPr>
      <p:grpSpPr>
        <a:xfrm>
          <a:off x="0" y="0"/>
          <a:ext cx="0" cy="0"/>
          <a:chOff x="0" y="0"/>
          <a:chExt cx="0" cy="0"/>
        </a:xfrm>
      </p:grpSpPr>
      <p:grpSp>
        <p:nvGrpSpPr>
          <p:cNvPr id="896" name="Google Shape;896;p20"/>
          <p:cNvGrpSpPr/>
          <p:nvPr/>
        </p:nvGrpSpPr>
        <p:grpSpPr>
          <a:xfrm>
            <a:off x="-622062" y="453175"/>
            <a:ext cx="10262038" cy="5460425"/>
            <a:chOff x="-622062" y="453175"/>
            <a:chExt cx="10262038" cy="5460425"/>
          </a:xfrm>
        </p:grpSpPr>
        <p:sp>
          <p:nvSpPr>
            <p:cNvPr id="897" name="Google Shape;897;p20"/>
            <p:cNvSpPr/>
            <p:nvPr/>
          </p:nvSpPr>
          <p:spPr>
            <a:xfrm rot="10800000">
              <a:off x="8945475" y="616950"/>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rot="-5400000">
              <a:off x="-622062" y="3694150"/>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rot="10800000">
              <a:off x="8589975" y="453175"/>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rot="5400000">
              <a:off x="6866225" y="4698013"/>
              <a:ext cx="1038575" cy="74185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rot="-5400000">
              <a:off x="4431350" y="4960025"/>
              <a:ext cx="351525" cy="352100"/>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rot="-5400000">
              <a:off x="-271337" y="2045175"/>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rot="-5400000">
              <a:off x="102850" y="1222113"/>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rot="-5400000">
              <a:off x="20063" y="1297225"/>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rot="-5400000">
              <a:off x="244588" y="1857875"/>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rot="-5400000">
              <a:off x="8815425" y="4821150"/>
              <a:ext cx="183775" cy="14267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rot="-5400000">
              <a:off x="-735900" y="36505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0"/>
            <p:cNvSpPr/>
            <p:nvPr/>
          </p:nvSpPr>
          <p:spPr>
            <a:xfrm rot="-5400000">
              <a:off x="-657725" y="36505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rot="-5400000">
              <a:off x="-578975" y="36505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0"/>
            <p:cNvSpPr/>
            <p:nvPr/>
          </p:nvSpPr>
          <p:spPr>
            <a:xfrm rot="-5400000">
              <a:off x="-500800" y="36505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0"/>
            <p:cNvSpPr/>
            <p:nvPr/>
          </p:nvSpPr>
          <p:spPr>
            <a:xfrm rot="-5400000">
              <a:off x="-161125" y="2148488"/>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0"/>
            <p:cNvSpPr/>
            <p:nvPr/>
          </p:nvSpPr>
          <p:spPr>
            <a:xfrm rot="5400000">
              <a:off x="7653075" y="4692075"/>
              <a:ext cx="368075" cy="28532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0"/>
            <p:cNvSpPr/>
            <p:nvPr/>
          </p:nvSpPr>
          <p:spPr>
            <a:xfrm rot="-5400000">
              <a:off x="1167963" y="4706388"/>
              <a:ext cx="328125" cy="328125"/>
            </a:xfrm>
            <a:custGeom>
              <a:rect b="b" l="l" r="r" t="t"/>
              <a:pathLst>
                <a:path extrusionOk="0" h="13125" w="13125">
                  <a:moveTo>
                    <a:pt x="13125" y="6551"/>
                  </a:moveTo>
                  <a:cubicBezTo>
                    <a:pt x="13125" y="10180"/>
                    <a:pt x="10180" y="13125"/>
                    <a:pt x="6551" y="13125"/>
                  </a:cubicBezTo>
                  <a:cubicBezTo>
                    <a:pt x="2922" y="13125"/>
                    <a:pt x="0" y="10180"/>
                    <a:pt x="0" y="6551"/>
                  </a:cubicBezTo>
                  <a:cubicBezTo>
                    <a:pt x="0" y="2945"/>
                    <a:pt x="2922" y="0"/>
                    <a:pt x="6551" y="0"/>
                  </a:cubicBezTo>
                  <a:cubicBezTo>
                    <a:pt x="10180" y="0"/>
                    <a:pt x="13125" y="2945"/>
                    <a:pt x="13125" y="65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rot="5400000">
              <a:off x="8119025" y="4993413"/>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rot="-5400000">
              <a:off x="8783413" y="1427350"/>
              <a:ext cx="255675" cy="256225"/>
            </a:xfrm>
            <a:custGeom>
              <a:rect b="b" l="l" r="r" t="t"/>
              <a:pathLst>
                <a:path extrusionOk="0" fill="none" h="10249" w="10227">
                  <a:moveTo>
                    <a:pt x="10227" y="5136"/>
                  </a:moveTo>
                  <a:cubicBezTo>
                    <a:pt x="10227" y="7966"/>
                    <a:pt x="7944" y="10249"/>
                    <a:pt x="5114" y="10249"/>
                  </a:cubicBezTo>
                  <a:cubicBezTo>
                    <a:pt x="2283" y="10249"/>
                    <a:pt x="1" y="7966"/>
                    <a:pt x="1" y="5136"/>
                  </a:cubicBezTo>
                  <a:cubicBezTo>
                    <a:pt x="1" y="2306"/>
                    <a:pt x="2283" y="0"/>
                    <a:pt x="5114" y="0"/>
                  </a:cubicBezTo>
                  <a:cubicBezTo>
                    <a:pt x="7944" y="0"/>
                    <a:pt x="10227" y="2306"/>
                    <a:pt x="10227" y="5136"/>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rot="-5400000">
              <a:off x="8896138" y="1863188"/>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rot="-5400000">
              <a:off x="6168638" y="5430250"/>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rot="-5400000">
              <a:off x="216150" y="1475650"/>
              <a:ext cx="183775" cy="14267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rot="-5400000">
              <a:off x="4168300" y="4871913"/>
              <a:ext cx="174075" cy="150100"/>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rot="-5400000">
              <a:off x="8893138" y="3079175"/>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rot="-5400000">
              <a:off x="8810125" y="3154488"/>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rot="-5400000">
              <a:off x="4850900" y="4776888"/>
              <a:ext cx="61650" cy="47400"/>
            </a:xfrm>
            <a:custGeom>
              <a:rect b="b" l="l" r="r" t="t"/>
              <a:pathLst>
                <a:path extrusionOk="0" h="1896" w="2466">
                  <a:moveTo>
                    <a:pt x="1233" y="1"/>
                  </a:moveTo>
                  <a:cubicBezTo>
                    <a:pt x="0" y="1"/>
                    <a:pt x="0" y="1895"/>
                    <a:pt x="1233" y="1895"/>
                  </a:cubicBezTo>
                  <a:cubicBezTo>
                    <a:pt x="2465" y="1895"/>
                    <a:pt x="2465"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rot="-5400000">
              <a:off x="471388" y="3534925"/>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rot="-5400000">
              <a:off x="6127425" y="3864738"/>
              <a:ext cx="60500" cy="2046875"/>
            </a:xfrm>
            <a:custGeom>
              <a:rect b="b" l="l" r="r" t="t"/>
              <a:pathLst>
                <a:path extrusionOk="0" fill="none" h="81875" w="2420">
                  <a:moveTo>
                    <a:pt x="0" y="81875"/>
                  </a:moveTo>
                  <a:cubicBezTo>
                    <a:pt x="0" y="78474"/>
                    <a:pt x="2420" y="78474"/>
                    <a:pt x="2420" y="75050"/>
                  </a:cubicBezTo>
                  <a:cubicBezTo>
                    <a:pt x="2420" y="71649"/>
                    <a:pt x="0" y="71649"/>
                    <a:pt x="0" y="68225"/>
                  </a:cubicBezTo>
                  <a:cubicBezTo>
                    <a:pt x="0" y="64824"/>
                    <a:pt x="2420" y="64824"/>
                    <a:pt x="2420" y="61423"/>
                  </a:cubicBezTo>
                  <a:cubicBezTo>
                    <a:pt x="2420" y="57999"/>
                    <a:pt x="0" y="57999"/>
                    <a:pt x="0" y="54598"/>
                  </a:cubicBezTo>
                  <a:cubicBezTo>
                    <a:pt x="0" y="51175"/>
                    <a:pt x="2420" y="51175"/>
                    <a:pt x="2420" y="47774"/>
                  </a:cubicBezTo>
                  <a:cubicBezTo>
                    <a:pt x="2420" y="44350"/>
                    <a:pt x="0" y="44350"/>
                    <a:pt x="0" y="40949"/>
                  </a:cubicBezTo>
                  <a:cubicBezTo>
                    <a:pt x="0" y="37548"/>
                    <a:pt x="2420" y="37548"/>
                    <a:pt x="2420" y="34124"/>
                  </a:cubicBezTo>
                  <a:cubicBezTo>
                    <a:pt x="2420" y="30723"/>
                    <a:pt x="0" y="30723"/>
                    <a:pt x="0" y="27299"/>
                  </a:cubicBezTo>
                  <a:cubicBezTo>
                    <a:pt x="0" y="23898"/>
                    <a:pt x="2420" y="23898"/>
                    <a:pt x="2420" y="20475"/>
                  </a:cubicBezTo>
                  <a:cubicBezTo>
                    <a:pt x="2420" y="17074"/>
                    <a:pt x="0" y="17074"/>
                    <a:pt x="0" y="13650"/>
                  </a:cubicBezTo>
                  <a:cubicBezTo>
                    <a:pt x="0" y="10249"/>
                    <a:pt x="2420" y="10249"/>
                    <a:pt x="2420" y="6825"/>
                  </a:cubicBezTo>
                  <a:cubicBezTo>
                    <a:pt x="2420"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rot="-5400000">
              <a:off x="6127138" y="3777150"/>
              <a:ext cx="61075" cy="2046875"/>
            </a:xfrm>
            <a:custGeom>
              <a:rect b="b" l="l" r="r" t="t"/>
              <a:pathLst>
                <a:path extrusionOk="0" fill="none" h="81875" w="2443">
                  <a:moveTo>
                    <a:pt x="0" y="81875"/>
                  </a:moveTo>
                  <a:cubicBezTo>
                    <a:pt x="0" y="78474"/>
                    <a:pt x="2443" y="78474"/>
                    <a:pt x="2443" y="75050"/>
                  </a:cubicBezTo>
                  <a:cubicBezTo>
                    <a:pt x="2443" y="71649"/>
                    <a:pt x="0" y="71649"/>
                    <a:pt x="0" y="68225"/>
                  </a:cubicBezTo>
                  <a:cubicBezTo>
                    <a:pt x="0" y="64824"/>
                    <a:pt x="2443" y="64824"/>
                    <a:pt x="2443" y="61423"/>
                  </a:cubicBezTo>
                  <a:cubicBezTo>
                    <a:pt x="2443" y="57999"/>
                    <a:pt x="0" y="57999"/>
                    <a:pt x="0" y="54598"/>
                  </a:cubicBezTo>
                  <a:cubicBezTo>
                    <a:pt x="0" y="51175"/>
                    <a:pt x="2443" y="51175"/>
                    <a:pt x="2443" y="47774"/>
                  </a:cubicBezTo>
                  <a:cubicBezTo>
                    <a:pt x="2443" y="44350"/>
                    <a:pt x="0" y="44350"/>
                    <a:pt x="0" y="40949"/>
                  </a:cubicBezTo>
                  <a:cubicBezTo>
                    <a:pt x="0" y="37548"/>
                    <a:pt x="2443" y="37548"/>
                    <a:pt x="2443" y="34124"/>
                  </a:cubicBezTo>
                  <a:cubicBezTo>
                    <a:pt x="2443" y="30723"/>
                    <a:pt x="0" y="30723"/>
                    <a:pt x="0" y="27299"/>
                  </a:cubicBezTo>
                  <a:cubicBezTo>
                    <a:pt x="0" y="23898"/>
                    <a:pt x="2443" y="23898"/>
                    <a:pt x="2443" y="20475"/>
                  </a:cubicBezTo>
                  <a:cubicBezTo>
                    <a:pt x="2443" y="17074"/>
                    <a:pt x="0" y="17074"/>
                    <a:pt x="0" y="13650"/>
                  </a:cubicBezTo>
                  <a:cubicBezTo>
                    <a:pt x="0" y="10249"/>
                    <a:pt x="2443" y="10249"/>
                    <a:pt x="2443" y="6825"/>
                  </a:cubicBezTo>
                  <a:cubicBezTo>
                    <a:pt x="2443"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rot="-5400000">
              <a:off x="6127138" y="3689850"/>
              <a:ext cx="61075" cy="2046875"/>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8722363" y="36439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8722363" y="37421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8722363" y="38402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8722363" y="39384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8722363" y="40365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8722363" y="41347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8722363" y="42328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8722363" y="43310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8722363" y="44291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rot="-5400000">
              <a:off x="145950" y="515323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rot="-5400000">
              <a:off x="272638" y="51532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rot="-5400000">
              <a:off x="399325" y="5153238"/>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rot="-5400000">
              <a:off x="526000" y="515323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rot="-5400000">
              <a:off x="652963" y="5152950"/>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rot="-5400000">
              <a:off x="779925" y="515323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rot="-5400000">
              <a:off x="906613" y="51532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rot="-5400000">
              <a:off x="272638" y="505850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rot="-5400000">
              <a:off x="399325" y="50585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rot="-5400000">
              <a:off x="526000" y="5058513"/>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rot="-5400000">
              <a:off x="652963" y="5058225"/>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rot="-5400000">
              <a:off x="779925" y="5058513"/>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rot="-5400000">
              <a:off x="906613" y="505850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rot="-5400000">
              <a:off x="399313" y="4963225"/>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rot="-5400000">
              <a:off x="525988" y="496322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rot="-5400000">
              <a:off x="652950" y="496293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rot="-5400000">
              <a:off x="779913" y="4963225"/>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rot="-5400000">
              <a:off x="906600" y="49632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rot="-5400000">
              <a:off x="525988" y="486792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rot="-5400000">
              <a:off x="652950" y="486763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rot="-5400000">
              <a:off x="779913" y="4867925"/>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rot="-5400000">
              <a:off x="906600" y="48679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rot="-5400000">
              <a:off x="652950" y="4772913"/>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rot="-5400000">
              <a:off x="779913" y="477320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rot="-5400000">
              <a:off x="906600" y="4773188"/>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rot="-5400000">
              <a:off x="779925" y="4677913"/>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rot="-5400000">
              <a:off x="906613" y="4677900"/>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rot="-5400000">
              <a:off x="906613" y="4582600"/>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rot="5400000">
              <a:off x="1846938" y="5041525"/>
              <a:ext cx="61650" cy="47400"/>
            </a:xfrm>
            <a:custGeom>
              <a:rect b="b" l="l" r="r" t="t"/>
              <a:pathLst>
                <a:path extrusionOk="0" h="1896" w="2466">
                  <a:moveTo>
                    <a:pt x="1233" y="1"/>
                  </a:moveTo>
                  <a:cubicBezTo>
                    <a:pt x="0" y="1"/>
                    <a:pt x="0" y="1895"/>
                    <a:pt x="1233" y="1895"/>
                  </a:cubicBezTo>
                  <a:cubicBezTo>
                    <a:pt x="2465" y="1895"/>
                    <a:pt x="2465"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rot="5400000">
              <a:off x="1609813" y="4811550"/>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rot="10800000">
              <a:off x="2418316" y="4920427"/>
              <a:ext cx="958124" cy="366504"/>
            </a:xfrm>
            <a:custGeom>
              <a:rect b="b" l="l" r="r" t="t"/>
              <a:pathLst>
                <a:path extrusionOk="0" h="11779" w="30793">
                  <a:moveTo>
                    <a:pt x="1" y="0"/>
                  </a:moveTo>
                  <a:lnTo>
                    <a:pt x="1" y="11778"/>
                  </a:lnTo>
                  <a:lnTo>
                    <a:pt x="30792" y="11778"/>
                  </a:lnTo>
                  <a:lnTo>
                    <a:pt x="307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rot="10800000">
              <a:off x="2688282" y="4650689"/>
              <a:ext cx="1200292" cy="120029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20"/>
          <p:cNvSpPr txBox="1"/>
          <p:nvPr>
            <p:ph type="title"/>
          </p:nvPr>
        </p:nvSpPr>
        <p:spPr>
          <a:xfrm>
            <a:off x="720000" y="542925"/>
            <a:ext cx="7709700" cy="9243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sz="2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9" name="Google Shape;969;p20"/>
          <p:cNvSpPr txBox="1"/>
          <p:nvPr>
            <p:ph idx="2" type="title"/>
          </p:nvPr>
        </p:nvSpPr>
        <p:spPr>
          <a:xfrm>
            <a:off x="818075" y="1863650"/>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70" name="Google Shape;970;p20"/>
          <p:cNvSpPr txBox="1"/>
          <p:nvPr>
            <p:ph idx="1" type="subTitle"/>
          </p:nvPr>
        </p:nvSpPr>
        <p:spPr>
          <a:xfrm>
            <a:off x="818075" y="2320575"/>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1" name="Google Shape;971;p20"/>
          <p:cNvSpPr txBox="1"/>
          <p:nvPr>
            <p:ph idx="3" type="title"/>
          </p:nvPr>
        </p:nvSpPr>
        <p:spPr>
          <a:xfrm>
            <a:off x="3441900" y="1863650"/>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72" name="Google Shape;972;p20"/>
          <p:cNvSpPr txBox="1"/>
          <p:nvPr>
            <p:ph idx="4" type="subTitle"/>
          </p:nvPr>
        </p:nvSpPr>
        <p:spPr>
          <a:xfrm>
            <a:off x="3441900" y="2320575"/>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20"/>
          <p:cNvSpPr txBox="1"/>
          <p:nvPr>
            <p:ph idx="5" type="title"/>
          </p:nvPr>
        </p:nvSpPr>
        <p:spPr>
          <a:xfrm>
            <a:off x="6065725" y="1863650"/>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74" name="Google Shape;974;p20"/>
          <p:cNvSpPr txBox="1"/>
          <p:nvPr>
            <p:ph idx="6" type="subTitle"/>
          </p:nvPr>
        </p:nvSpPr>
        <p:spPr>
          <a:xfrm>
            <a:off x="6065725" y="2320575"/>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5" name="Google Shape;975;p20"/>
          <p:cNvSpPr txBox="1"/>
          <p:nvPr>
            <p:ph idx="7" type="title"/>
          </p:nvPr>
        </p:nvSpPr>
        <p:spPr>
          <a:xfrm>
            <a:off x="818075" y="3141075"/>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76" name="Google Shape;976;p20"/>
          <p:cNvSpPr txBox="1"/>
          <p:nvPr>
            <p:ph idx="8" type="subTitle"/>
          </p:nvPr>
        </p:nvSpPr>
        <p:spPr>
          <a:xfrm>
            <a:off x="818075" y="3598000"/>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7" name="Google Shape;977;p20"/>
          <p:cNvSpPr txBox="1"/>
          <p:nvPr>
            <p:ph idx="9" type="title"/>
          </p:nvPr>
        </p:nvSpPr>
        <p:spPr>
          <a:xfrm>
            <a:off x="3441900" y="3141075"/>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78" name="Google Shape;978;p20"/>
          <p:cNvSpPr txBox="1"/>
          <p:nvPr>
            <p:ph idx="13" type="subTitle"/>
          </p:nvPr>
        </p:nvSpPr>
        <p:spPr>
          <a:xfrm>
            <a:off x="3441900" y="3598000"/>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20"/>
          <p:cNvSpPr txBox="1"/>
          <p:nvPr>
            <p:ph idx="14" type="title"/>
          </p:nvPr>
        </p:nvSpPr>
        <p:spPr>
          <a:xfrm>
            <a:off x="6065725" y="3141075"/>
            <a:ext cx="2265900" cy="3945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1800"/>
              <a:buFont typeface="Lora SemiBold"/>
              <a:buNone/>
              <a:defRPr sz="1820">
                <a:latin typeface="Lora SemiBold"/>
                <a:ea typeface="Lora SemiBold"/>
                <a:cs typeface="Lora SemiBold"/>
                <a:sym typeface="Lora SemiBold"/>
              </a:defRPr>
            </a:lvl1pPr>
            <a:lvl2pPr lvl="1" rtl="0" algn="ctr">
              <a:spcBef>
                <a:spcPts val="0"/>
              </a:spcBef>
              <a:spcAft>
                <a:spcPts val="0"/>
              </a:spcAft>
              <a:buSzPts val="1800"/>
              <a:buFont typeface="Lora SemiBold"/>
              <a:buNone/>
              <a:defRPr sz="1800">
                <a:latin typeface="Lora SemiBold"/>
                <a:ea typeface="Lora SemiBold"/>
                <a:cs typeface="Lora SemiBold"/>
                <a:sym typeface="Lora SemiBold"/>
              </a:defRPr>
            </a:lvl2pPr>
            <a:lvl3pPr lvl="2" rtl="0" algn="ctr">
              <a:spcBef>
                <a:spcPts val="0"/>
              </a:spcBef>
              <a:spcAft>
                <a:spcPts val="0"/>
              </a:spcAft>
              <a:buSzPts val="1800"/>
              <a:buFont typeface="Lora SemiBold"/>
              <a:buNone/>
              <a:defRPr sz="1800">
                <a:latin typeface="Lora SemiBold"/>
                <a:ea typeface="Lora SemiBold"/>
                <a:cs typeface="Lora SemiBold"/>
                <a:sym typeface="Lora SemiBold"/>
              </a:defRPr>
            </a:lvl3pPr>
            <a:lvl4pPr lvl="3" rtl="0" algn="ctr">
              <a:spcBef>
                <a:spcPts val="0"/>
              </a:spcBef>
              <a:spcAft>
                <a:spcPts val="0"/>
              </a:spcAft>
              <a:buSzPts val="1800"/>
              <a:buFont typeface="Lora SemiBold"/>
              <a:buNone/>
              <a:defRPr sz="1800">
                <a:latin typeface="Lora SemiBold"/>
                <a:ea typeface="Lora SemiBold"/>
                <a:cs typeface="Lora SemiBold"/>
                <a:sym typeface="Lora SemiBold"/>
              </a:defRPr>
            </a:lvl4pPr>
            <a:lvl5pPr lvl="4" rtl="0" algn="ctr">
              <a:spcBef>
                <a:spcPts val="0"/>
              </a:spcBef>
              <a:spcAft>
                <a:spcPts val="0"/>
              </a:spcAft>
              <a:buSzPts val="1800"/>
              <a:buFont typeface="Lora SemiBold"/>
              <a:buNone/>
              <a:defRPr sz="1800">
                <a:latin typeface="Lora SemiBold"/>
                <a:ea typeface="Lora SemiBold"/>
                <a:cs typeface="Lora SemiBold"/>
                <a:sym typeface="Lora SemiBold"/>
              </a:defRPr>
            </a:lvl5pPr>
            <a:lvl6pPr lvl="5" rtl="0" algn="ctr">
              <a:spcBef>
                <a:spcPts val="0"/>
              </a:spcBef>
              <a:spcAft>
                <a:spcPts val="0"/>
              </a:spcAft>
              <a:buSzPts val="1800"/>
              <a:buFont typeface="Lora SemiBold"/>
              <a:buNone/>
              <a:defRPr sz="1800">
                <a:latin typeface="Lora SemiBold"/>
                <a:ea typeface="Lora SemiBold"/>
                <a:cs typeface="Lora SemiBold"/>
                <a:sym typeface="Lora SemiBold"/>
              </a:defRPr>
            </a:lvl6pPr>
            <a:lvl7pPr lvl="6" rtl="0" algn="ctr">
              <a:spcBef>
                <a:spcPts val="0"/>
              </a:spcBef>
              <a:spcAft>
                <a:spcPts val="0"/>
              </a:spcAft>
              <a:buSzPts val="1800"/>
              <a:buFont typeface="Lora SemiBold"/>
              <a:buNone/>
              <a:defRPr sz="1800">
                <a:latin typeface="Lora SemiBold"/>
                <a:ea typeface="Lora SemiBold"/>
                <a:cs typeface="Lora SemiBold"/>
                <a:sym typeface="Lora SemiBold"/>
              </a:defRPr>
            </a:lvl7pPr>
            <a:lvl8pPr lvl="7" rtl="0" algn="ctr">
              <a:spcBef>
                <a:spcPts val="0"/>
              </a:spcBef>
              <a:spcAft>
                <a:spcPts val="0"/>
              </a:spcAft>
              <a:buSzPts val="1800"/>
              <a:buFont typeface="Lora SemiBold"/>
              <a:buNone/>
              <a:defRPr sz="1800">
                <a:latin typeface="Lora SemiBold"/>
                <a:ea typeface="Lora SemiBold"/>
                <a:cs typeface="Lora SemiBold"/>
                <a:sym typeface="Lora SemiBold"/>
              </a:defRPr>
            </a:lvl8pPr>
            <a:lvl9pPr lvl="8" rtl="0" algn="ctr">
              <a:spcBef>
                <a:spcPts val="0"/>
              </a:spcBef>
              <a:spcAft>
                <a:spcPts val="0"/>
              </a:spcAft>
              <a:buSzPts val="1800"/>
              <a:buFont typeface="Lora SemiBold"/>
              <a:buNone/>
              <a:defRPr sz="1800">
                <a:latin typeface="Lora SemiBold"/>
                <a:ea typeface="Lora SemiBold"/>
                <a:cs typeface="Lora SemiBold"/>
                <a:sym typeface="Lora SemiBold"/>
              </a:defRPr>
            </a:lvl9pPr>
          </a:lstStyle>
          <a:p/>
        </p:txBody>
      </p:sp>
      <p:sp>
        <p:nvSpPr>
          <p:cNvPr id="980" name="Google Shape;980;p20"/>
          <p:cNvSpPr txBox="1"/>
          <p:nvPr>
            <p:ph idx="15" type="subTitle"/>
          </p:nvPr>
        </p:nvSpPr>
        <p:spPr>
          <a:xfrm>
            <a:off x="6065725" y="3598000"/>
            <a:ext cx="2265900" cy="640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ora"/>
              <a:buNone/>
              <a:defRPr sz="14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grpSp>
        <p:nvGrpSpPr>
          <p:cNvPr id="112" name="Google Shape;112;p3"/>
          <p:cNvGrpSpPr/>
          <p:nvPr/>
        </p:nvGrpSpPr>
        <p:grpSpPr>
          <a:xfrm>
            <a:off x="6131799" y="104776"/>
            <a:ext cx="3591325" cy="2952745"/>
            <a:chOff x="6131799" y="104776"/>
            <a:chExt cx="3591325" cy="2952745"/>
          </a:xfrm>
        </p:grpSpPr>
        <p:sp>
          <p:nvSpPr>
            <p:cNvPr id="113" name="Google Shape;113;p3"/>
            <p:cNvSpPr/>
            <p:nvPr/>
          </p:nvSpPr>
          <p:spPr>
            <a:xfrm>
              <a:off x="7959687" y="2597403"/>
              <a:ext cx="891669" cy="249847"/>
            </a:xfrm>
            <a:custGeom>
              <a:rect b="b" l="l" r="r" t="t"/>
              <a:pathLst>
                <a:path extrusionOk="0" h="7784" w="27780">
                  <a:moveTo>
                    <a:pt x="1" y="0"/>
                  </a:moveTo>
                  <a:lnTo>
                    <a:pt x="1" y="7783"/>
                  </a:lnTo>
                  <a:lnTo>
                    <a:pt x="27779" y="7783"/>
                  </a:lnTo>
                  <a:lnTo>
                    <a:pt x="277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482780" y="2343159"/>
              <a:ext cx="825002" cy="714362"/>
            </a:xfrm>
            <a:custGeom>
              <a:rect b="b" l="l" r="r" t="t"/>
              <a:pathLst>
                <a:path extrusionOk="0" fill="none" h="22256" w="25703">
                  <a:moveTo>
                    <a:pt x="1" y="22255"/>
                  </a:moveTo>
                  <a:lnTo>
                    <a:pt x="12852" y="1"/>
                  </a:lnTo>
                  <a:lnTo>
                    <a:pt x="25702" y="22255"/>
                  </a:lnTo>
                  <a:close/>
                </a:path>
              </a:pathLst>
            </a:custGeom>
            <a:noFill/>
            <a:ln cap="flat" cmpd="sng" w="382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8392875" y="2116198"/>
              <a:ext cx="274016" cy="254437"/>
              <a:chOff x="4210750" y="595475"/>
              <a:chExt cx="213425" cy="198175"/>
            </a:xfrm>
          </p:grpSpPr>
          <p:sp>
            <p:nvSpPr>
              <p:cNvPr id="116" name="Google Shape;116;p3"/>
              <p:cNvSpPr/>
              <p:nvPr/>
            </p:nvSpPr>
            <p:spPr>
              <a:xfrm>
                <a:off x="4294050" y="595475"/>
                <a:ext cx="47400" cy="198175"/>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210750" y="671075"/>
                <a:ext cx="213425" cy="47400"/>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3"/>
            <p:cNvSpPr/>
            <p:nvPr/>
          </p:nvSpPr>
          <p:spPr>
            <a:xfrm>
              <a:off x="7206295" y="701211"/>
              <a:ext cx="1098986" cy="1098986"/>
            </a:xfrm>
            <a:custGeom>
              <a:rect b="b" l="l" r="r" t="t"/>
              <a:pathLst>
                <a:path extrusionOk="0" h="34239" w="34239">
                  <a:moveTo>
                    <a:pt x="34239" y="34238"/>
                  </a:moveTo>
                  <a:lnTo>
                    <a:pt x="1" y="34238"/>
                  </a:lnTo>
                  <a:lnTo>
                    <a:pt x="1" y="0"/>
                  </a:lnTo>
                  <a:lnTo>
                    <a:pt x="342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6773331" y="935651"/>
              <a:ext cx="671833" cy="671127"/>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8069364" y="990602"/>
              <a:ext cx="492344" cy="210303"/>
            </a:xfrm>
            <a:custGeom>
              <a:rect b="b" l="l" r="r" t="t"/>
              <a:pathLst>
                <a:path extrusionOk="0" h="6552" w="15339">
                  <a:moveTo>
                    <a:pt x="0" y="0"/>
                  </a:moveTo>
                  <a:lnTo>
                    <a:pt x="0" y="6551"/>
                  </a:lnTo>
                  <a:lnTo>
                    <a:pt x="15339" y="6551"/>
                  </a:lnTo>
                  <a:lnTo>
                    <a:pt x="15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8726529" y="1522137"/>
              <a:ext cx="60825" cy="254244"/>
            </a:xfrm>
            <a:custGeom>
              <a:rect b="b" l="l" r="r" t="t"/>
              <a:pathLst>
                <a:path extrusionOk="0" h="7921" w="1895">
                  <a:moveTo>
                    <a:pt x="948" y="0"/>
                  </a:moveTo>
                  <a:cubicBezTo>
                    <a:pt x="474" y="0"/>
                    <a:pt x="0" y="308"/>
                    <a:pt x="0" y="925"/>
                  </a:cubicBezTo>
                  <a:lnTo>
                    <a:pt x="0" y="6996"/>
                  </a:lnTo>
                  <a:cubicBezTo>
                    <a:pt x="0" y="7612"/>
                    <a:pt x="474" y="7921"/>
                    <a:pt x="948" y="7921"/>
                  </a:cubicBezTo>
                  <a:cubicBezTo>
                    <a:pt x="1421" y="7921"/>
                    <a:pt x="1895" y="7612"/>
                    <a:pt x="1895" y="6996"/>
                  </a:cubicBezTo>
                  <a:lnTo>
                    <a:pt x="1895" y="925"/>
                  </a:lnTo>
                  <a:cubicBezTo>
                    <a:pt x="1895" y="308"/>
                    <a:pt x="1421"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8620286" y="1618462"/>
              <a:ext cx="274048" cy="61595"/>
            </a:xfrm>
            <a:custGeom>
              <a:rect b="b" l="l" r="r" t="t"/>
              <a:pathLst>
                <a:path extrusionOk="0" h="1919" w="8538">
                  <a:moveTo>
                    <a:pt x="1210" y="1"/>
                  </a:moveTo>
                  <a:cubicBezTo>
                    <a:pt x="1" y="1"/>
                    <a:pt x="1" y="1918"/>
                    <a:pt x="1210" y="1918"/>
                  </a:cubicBezTo>
                  <a:lnTo>
                    <a:pt x="7305" y="1918"/>
                  </a:lnTo>
                  <a:cubicBezTo>
                    <a:pt x="8537" y="1918"/>
                    <a:pt x="8537" y="1"/>
                    <a:pt x="7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7647539" y="405176"/>
              <a:ext cx="2075585" cy="97448"/>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7647539" y="505545"/>
              <a:ext cx="2075585" cy="97448"/>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647539" y="606652"/>
              <a:ext cx="2075585" cy="97448"/>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7647539" y="707021"/>
              <a:ext cx="2075585" cy="97448"/>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6764537" y="309205"/>
              <a:ext cx="222757" cy="193420"/>
            </a:xfrm>
            <a:custGeom>
              <a:rect b="b" l="l" r="r" t="t"/>
              <a:pathLst>
                <a:path extrusionOk="0" h="6026" w="6940">
                  <a:moveTo>
                    <a:pt x="0" y="6026"/>
                  </a:moveTo>
                  <a:lnTo>
                    <a:pt x="3470" y="0"/>
                  </a:lnTo>
                  <a:lnTo>
                    <a:pt x="6939" y="602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7366012" y="104776"/>
              <a:ext cx="79152" cy="60857"/>
            </a:xfrm>
            <a:custGeom>
              <a:rect b="b" l="l" r="r" t="t"/>
              <a:pathLst>
                <a:path extrusionOk="0" h="1896" w="2466">
                  <a:moveTo>
                    <a:pt x="1233" y="1"/>
                  </a:moveTo>
                  <a:cubicBezTo>
                    <a:pt x="1" y="1"/>
                    <a:pt x="1" y="1895"/>
                    <a:pt x="1233" y="1895"/>
                  </a:cubicBezTo>
                  <a:cubicBezTo>
                    <a:pt x="2466" y="1895"/>
                    <a:pt x="2466" y="1"/>
                    <a:pt x="12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6238009" y="104776"/>
              <a:ext cx="60857" cy="254437"/>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6131799" y="201871"/>
              <a:ext cx="274016" cy="6082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6405815" y="804469"/>
              <a:ext cx="219836" cy="219836"/>
            </a:xfrm>
            <a:custGeom>
              <a:rect b="b" l="l" r="r" t="t"/>
              <a:pathLst>
                <a:path extrusionOk="0" h="6849" w="6849">
                  <a:moveTo>
                    <a:pt x="6848" y="3425"/>
                  </a:moveTo>
                  <a:cubicBezTo>
                    <a:pt x="6848" y="5319"/>
                    <a:pt x="5319" y="6848"/>
                    <a:pt x="3425" y="6848"/>
                  </a:cubicBezTo>
                  <a:cubicBezTo>
                    <a:pt x="1530" y="6848"/>
                    <a:pt x="1" y="5319"/>
                    <a:pt x="1" y="3425"/>
                  </a:cubicBezTo>
                  <a:cubicBezTo>
                    <a:pt x="1" y="1530"/>
                    <a:pt x="1530" y="1"/>
                    <a:pt x="3425" y="1"/>
                  </a:cubicBezTo>
                  <a:cubicBezTo>
                    <a:pt x="5319" y="1"/>
                    <a:pt x="6848" y="1530"/>
                    <a:pt x="6848" y="34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
          <p:cNvSpPr txBox="1"/>
          <p:nvPr>
            <p:ph type="title"/>
          </p:nvPr>
        </p:nvSpPr>
        <p:spPr>
          <a:xfrm>
            <a:off x="1104600" y="1836725"/>
            <a:ext cx="4839300" cy="11361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3600"/>
              <a:buNone/>
              <a:defRPr sz="4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3" name="Google Shape;133;p3"/>
          <p:cNvSpPr txBox="1"/>
          <p:nvPr>
            <p:ph hasCustomPrompt="1" idx="2" type="title"/>
          </p:nvPr>
        </p:nvSpPr>
        <p:spPr>
          <a:xfrm>
            <a:off x="1104600" y="922275"/>
            <a:ext cx="48393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4" name="Google Shape;134;p3"/>
          <p:cNvSpPr txBox="1"/>
          <p:nvPr>
            <p:ph idx="1" type="subTitle"/>
          </p:nvPr>
        </p:nvSpPr>
        <p:spPr>
          <a:xfrm>
            <a:off x="1104600" y="3045475"/>
            <a:ext cx="4839300" cy="7134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135" name="Google Shape;135;p3"/>
          <p:cNvGrpSpPr/>
          <p:nvPr/>
        </p:nvGrpSpPr>
        <p:grpSpPr>
          <a:xfrm>
            <a:off x="-877564" y="3655461"/>
            <a:ext cx="10991276" cy="2678791"/>
            <a:chOff x="-896114" y="3482361"/>
            <a:chExt cx="10991276" cy="2678791"/>
          </a:xfrm>
        </p:grpSpPr>
        <p:sp>
          <p:nvSpPr>
            <p:cNvPr id="136" name="Google Shape;136;p3"/>
            <p:cNvSpPr/>
            <p:nvPr/>
          </p:nvSpPr>
          <p:spPr>
            <a:xfrm rot="10800000">
              <a:off x="8556121" y="4301413"/>
              <a:ext cx="1539041" cy="1539041"/>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5400000">
              <a:off x="7688441" y="5314465"/>
              <a:ext cx="958786" cy="93177"/>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5400000">
              <a:off x="6509375" y="4269639"/>
              <a:ext cx="133441" cy="118396"/>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5400000">
              <a:off x="6509620" y="4269394"/>
              <a:ext cx="132951" cy="118396"/>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896114" y="4170344"/>
              <a:ext cx="2069702" cy="82622"/>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896114" y="4285231"/>
              <a:ext cx="2069702" cy="81996"/>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896114" y="4400091"/>
              <a:ext cx="2069702" cy="82622"/>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896114" y="4514977"/>
              <a:ext cx="2069702" cy="82622"/>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896114" y="4630463"/>
              <a:ext cx="2069702" cy="8199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896114" y="4744724"/>
              <a:ext cx="2069702" cy="82622"/>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896114" y="4859610"/>
              <a:ext cx="2069702" cy="82622"/>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896114" y="4975123"/>
              <a:ext cx="2069702" cy="82594"/>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896114" y="5089982"/>
              <a:ext cx="2069702" cy="8199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896114" y="5204869"/>
              <a:ext cx="2069702" cy="82622"/>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896114" y="5319756"/>
              <a:ext cx="2069702" cy="82594"/>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rot="-5400000">
              <a:off x="480704" y="4918890"/>
              <a:ext cx="1449346" cy="1035177"/>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rot="-5400000">
              <a:off x="1574536" y="4951843"/>
              <a:ext cx="487486" cy="487486"/>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5400000">
              <a:off x="472624" y="3862505"/>
              <a:ext cx="476305" cy="476305"/>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5400000">
              <a:off x="1167017" y="4588691"/>
              <a:ext cx="483759" cy="172017"/>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72057" y="3790020"/>
              <a:ext cx="133305" cy="118342"/>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72574" y="3790020"/>
              <a:ext cx="132842" cy="118342"/>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28478" y="3482361"/>
              <a:ext cx="400539" cy="310491"/>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0800000">
              <a:off x="2418316" y="4996627"/>
              <a:ext cx="958124" cy="366504"/>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0800000">
              <a:off x="3027602" y="4432831"/>
              <a:ext cx="355147" cy="35511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5400000">
              <a:off x="8038104" y="3551266"/>
              <a:ext cx="1025582" cy="887773"/>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0800000">
              <a:off x="3147144" y="4470789"/>
              <a:ext cx="1200292" cy="120029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5400000">
              <a:off x="4893574" y="4846997"/>
              <a:ext cx="830988" cy="830957"/>
            </a:xfrm>
            <a:custGeom>
              <a:rect b="b" l="l" r="r" t="t"/>
              <a:pathLst>
                <a:path extrusionOk="0" fill="none" h="26706" w="26707">
                  <a:moveTo>
                    <a:pt x="26707" y="26706"/>
                  </a:moveTo>
                  <a:lnTo>
                    <a:pt x="1" y="26706"/>
                  </a:lnTo>
                  <a:lnTo>
                    <a:pt x="1" y="0"/>
                  </a:lnTo>
                  <a:lnTo>
                    <a:pt x="26707" y="0"/>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5400000">
              <a:off x="8361597" y="4209254"/>
              <a:ext cx="379292" cy="328854"/>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0800000">
              <a:off x="7487748" y="4095192"/>
              <a:ext cx="215938" cy="187499"/>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5400000">
              <a:off x="5157623" y="4554742"/>
              <a:ext cx="408415" cy="407700"/>
            </a:xfrm>
            <a:custGeom>
              <a:rect b="b" l="l" r="r" t="t"/>
              <a:pathLst>
                <a:path extrusionOk="0" h="13103" w="13126">
                  <a:moveTo>
                    <a:pt x="13125" y="6551"/>
                  </a:moveTo>
                  <a:cubicBezTo>
                    <a:pt x="13125" y="10181"/>
                    <a:pt x="10204" y="13102"/>
                    <a:pt x="6575" y="13102"/>
                  </a:cubicBezTo>
                  <a:cubicBezTo>
                    <a:pt x="2945" y="13102"/>
                    <a:pt x="1" y="10181"/>
                    <a:pt x="1" y="6551"/>
                  </a:cubicBezTo>
                  <a:cubicBezTo>
                    <a:pt x="1" y="2922"/>
                    <a:pt x="2945" y="0"/>
                    <a:pt x="6575" y="0"/>
                  </a:cubicBezTo>
                  <a:cubicBezTo>
                    <a:pt x="10204" y="0"/>
                    <a:pt x="13125" y="2922"/>
                    <a:pt x="13125" y="65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0800000">
              <a:off x="2212252" y="4009542"/>
              <a:ext cx="296184" cy="296184"/>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0800000">
              <a:off x="3977494" y="5030232"/>
              <a:ext cx="1348742" cy="366472"/>
            </a:xfrm>
            <a:custGeom>
              <a:rect b="b" l="l" r="r" t="t"/>
              <a:pathLst>
                <a:path extrusionOk="0" h="11778" w="43347">
                  <a:moveTo>
                    <a:pt x="1" y="0"/>
                  </a:moveTo>
                  <a:lnTo>
                    <a:pt x="1" y="11778"/>
                  </a:lnTo>
                  <a:lnTo>
                    <a:pt x="43346" y="11778"/>
                  </a:lnTo>
                  <a:lnTo>
                    <a:pt x="43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5400000">
              <a:off x="8967033" y="3557680"/>
              <a:ext cx="142071" cy="42472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3"/>
            <p:cNvGrpSpPr/>
            <p:nvPr/>
          </p:nvGrpSpPr>
          <p:grpSpPr>
            <a:xfrm rot="10800000">
              <a:off x="4742071" y="4247819"/>
              <a:ext cx="151966" cy="135257"/>
              <a:chOff x="1217769" y="4954869"/>
              <a:chExt cx="151966" cy="135257"/>
            </a:xfrm>
          </p:grpSpPr>
          <p:sp>
            <p:nvSpPr>
              <p:cNvPr id="170" name="Google Shape;170;p3"/>
              <p:cNvSpPr/>
              <p:nvPr/>
            </p:nvSpPr>
            <p:spPr>
              <a:xfrm>
                <a:off x="1217769" y="4954869"/>
                <a:ext cx="151966" cy="135257"/>
              </a:xfrm>
              <a:custGeom>
                <a:rect b="b" l="l" r="r" t="t"/>
                <a:pathLst>
                  <a:path extrusionOk="0" h="4347" w="4884">
                    <a:moveTo>
                      <a:pt x="959" y="0"/>
                    </a:moveTo>
                    <a:cubicBezTo>
                      <a:pt x="455" y="0"/>
                      <a:pt x="1" y="677"/>
                      <a:pt x="459" y="1135"/>
                    </a:cubicBezTo>
                    <a:lnTo>
                      <a:pt x="3472" y="4148"/>
                    </a:lnTo>
                    <a:cubicBezTo>
                      <a:pt x="3612" y="4288"/>
                      <a:pt x="3769" y="4347"/>
                      <a:pt x="3920" y="4347"/>
                    </a:cubicBezTo>
                    <a:cubicBezTo>
                      <a:pt x="4434" y="4347"/>
                      <a:pt x="4884" y="3671"/>
                      <a:pt x="4408" y="3212"/>
                    </a:cubicBezTo>
                    <a:lnTo>
                      <a:pt x="1395" y="199"/>
                    </a:lnTo>
                    <a:cubicBezTo>
                      <a:pt x="1260" y="59"/>
                      <a:pt x="1107"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1217769" y="4954869"/>
                <a:ext cx="151966" cy="135257"/>
              </a:xfrm>
              <a:custGeom>
                <a:rect b="b" l="l" r="r" t="t"/>
                <a:pathLst>
                  <a:path extrusionOk="0" h="4347" w="4884">
                    <a:moveTo>
                      <a:pt x="3920" y="0"/>
                    </a:moveTo>
                    <a:cubicBezTo>
                      <a:pt x="3769" y="0"/>
                      <a:pt x="3612" y="59"/>
                      <a:pt x="3472" y="199"/>
                    </a:cubicBezTo>
                    <a:lnTo>
                      <a:pt x="459" y="3212"/>
                    </a:lnTo>
                    <a:cubicBezTo>
                      <a:pt x="1" y="3671"/>
                      <a:pt x="455" y="4347"/>
                      <a:pt x="959" y="4347"/>
                    </a:cubicBezTo>
                    <a:cubicBezTo>
                      <a:pt x="1107" y="4347"/>
                      <a:pt x="1260" y="4288"/>
                      <a:pt x="1395" y="4148"/>
                    </a:cubicBezTo>
                    <a:lnTo>
                      <a:pt x="4408" y="1135"/>
                    </a:lnTo>
                    <a:cubicBezTo>
                      <a:pt x="4884" y="677"/>
                      <a:pt x="4434" y="0"/>
                      <a:pt x="3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3"/>
            <p:cNvSpPr/>
            <p:nvPr/>
          </p:nvSpPr>
          <p:spPr>
            <a:xfrm rot="10800000">
              <a:off x="1882730" y="4460972"/>
              <a:ext cx="58994" cy="246649"/>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0800000">
              <a:off x="1779767" y="4554538"/>
              <a:ext cx="265629" cy="58994"/>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0800000">
              <a:off x="4407968" y="4440570"/>
              <a:ext cx="76730" cy="58963"/>
            </a:xfrm>
            <a:custGeom>
              <a:rect b="b" l="l" r="r" t="t"/>
              <a:pathLst>
                <a:path extrusionOk="0" h="1895" w="2466">
                  <a:moveTo>
                    <a:pt x="1233" y="0"/>
                  </a:moveTo>
                  <a:cubicBezTo>
                    <a:pt x="1" y="0"/>
                    <a:pt x="1" y="1895"/>
                    <a:pt x="1233" y="1895"/>
                  </a:cubicBezTo>
                  <a:cubicBezTo>
                    <a:pt x="2466" y="1895"/>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0800000">
              <a:off x="2583697" y="4619875"/>
              <a:ext cx="152712" cy="117926"/>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0800000">
              <a:off x="8091481" y="4314362"/>
              <a:ext cx="152712" cy="118641"/>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0800000">
              <a:off x="5919254" y="4807025"/>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0800000">
              <a:off x="5919254" y="4709047"/>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0800000">
              <a:off x="5919254" y="4611723"/>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10800000">
              <a:off x="5919254" y="4513745"/>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81" name="Shape 981"/>
        <p:cNvGrpSpPr/>
        <p:nvPr/>
      </p:nvGrpSpPr>
      <p:grpSpPr>
        <a:xfrm>
          <a:off x="0" y="0"/>
          <a:ext cx="0" cy="0"/>
          <a:chOff x="0" y="0"/>
          <a:chExt cx="0" cy="0"/>
        </a:xfrm>
      </p:grpSpPr>
      <p:grpSp>
        <p:nvGrpSpPr>
          <p:cNvPr id="982" name="Google Shape;982;p21"/>
          <p:cNvGrpSpPr/>
          <p:nvPr/>
        </p:nvGrpSpPr>
        <p:grpSpPr>
          <a:xfrm>
            <a:off x="-206137" y="-432612"/>
            <a:ext cx="1795288" cy="5742863"/>
            <a:chOff x="-206137" y="-432612"/>
            <a:chExt cx="1795288" cy="5742863"/>
          </a:xfrm>
        </p:grpSpPr>
        <p:sp>
          <p:nvSpPr>
            <p:cNvPr id="983" name="Google Shape;983;p21"/>
            <p:cNvSpPr/>
            <p:nvPr/>
          </p:nvSpPr>
          <p:spPr>
            <a:xfrm rot="5400000">
              <a:off x="-326750" y="2220238"/>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rot="5400000">
              <a:off x="352575" y="4073675"/>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rot="5400000">
              <a:off x="-107662" y="-258875"/>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rot="5400000">
              <a:off x="392613" y="3483050"/>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rot="5400000">
              <a:off x="213" y="4008013"/>
              <a:ext cx="304750" cy="263675"/>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rot="5400000">
              <a:off x="81163" y="171663"/>
              <a:ext cx="268775" cy="268800"/>
            </a:xfrm>
            <a:custGeom>
              <a:rect b="b" l="l" r="r" t="t"/>
              <a:pathLst>
                <a:path extrusionOk="0" fill="none" h="10752" w="10751">
                  <a:moveTo>
                    <a:pt x="10751" y="5388"/>
                  </a:moveTo>
                  <a:lnTo>
                    <a:pt x="5387" y="10752"/>
                  </a:lnTo>
                  <a:lnTo>
                    <a:pt x="0" y="5388"/>
                  </a:lnTo>
                  <a:lnTo>
                    <a:pt x="5387" y="1"/>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rot="5400000">
              <a:off x="520050" y="1863888"/>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rot="5400000">
              <a:off x="-229775" y="2068738"/>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rot="5400000">
              <a:off x="-226675" y="4493225"/>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rot="5400000">
              <a:off x="430175" y="1280413"/>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rot="5400000">
              <a:off x="530325" y="4824900"/>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rot="5400000">
              <a:off x="-81475" y="1262100"/>
              <a:ext cx="171225" cy="171200"/>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rot="5400000">
              <a:off x="-117937" y="5058413"/>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rgbClr val="41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rot="5400000">
              <a:off x="-117725" y="5058675"/>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rgbClr val="41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rot="5400000">
              <a:off x="106663" y="2844900"/>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rot="5400000">
              <a:off x="106888" y="2845125"/>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rot="5400000">
              <a:off x="625" y="3575263"/>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rot="5400000">
              <a:off x="-82612" y="3650950"/>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rot="5400000">
              <a:off x="106625" y="4813350"/>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rot="5400000">
              <a:off x="-148387" y="1695950"/>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rot="5400000">
              <a:off x="249300" y="3522438"/>
              <a:ext cx="61075" cy="47950"/>
            </a:xfrm>
            <a:custGeom>
              <a:rect b="b" l="l" r="r" t="t"/>
              <a:pathLst>
                <a:path extrusionOk="0" h="1918"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rot="5400000">
              <a:off x="916325" y="-400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rot="5400000">
              <a:off x="818175" y="-400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rot="5400000">
              <a:off x="720025" y="-400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rot="5400000">
              <a:off x="621875" y="-400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1"/>
            <p:cNvSpPr/>
            <p:nvPr/>
          </p:nvSpPr>
          <p:spPr>
            <a:xfrm rot="5400000">
              <a:off x="523725" y="-40012"/>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1"/>
            <p:cNvSpPr/>
            <p:nvPr/>
          </p:nvSpPr>
          <p:spPr>
            <a:xfrm rot="5400000">
              <a:off x="425575" y="-400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rot="5400000">
              <a:off x="327425" y="-400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rot="5400000">
              <a:off x="229275" y="-400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rot="5400000">
              <a:off x="131125" y="-400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rot="-5400000">
              <a:off x="142288" y="802775"/>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rot="-5400000">
              <a:off x="268975" y="802763"/>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rot="-5400000">
              <a:off x="395663" y="802775"/>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rot="-5400000">
              <a:off x="522338" y="80277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rot="-5400000">
              <a:off x="268975" y="898063"/>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rot="-5400000">
              <a:off x="395663" y="898075"/>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rot="-5400000">
              <a:off x="522338" y="898075"/>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rot="-5400000">
              <a:off x="268975" y="708038"/>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rot="-5400000">
              <a:off x="395663" y="7080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rot="-5400000">
              <a:off x="522338" y="708050"/>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rot="-5400000">
              <a:off x="395663" y="993375"/>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rot="-5400000">
              <a:off x="522338" y="99337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1"/>
            <p:cNvSpPr/>
            <p:nvPr/>
          </p:nvSpPr>
          <p:spPr>
            <a:xfrm rot="-5400000">
              <a:off x="522338" y="1088100"/>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rot="-5400000">
              <a:off x="395650" y="612763"/>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rot="-5400000">
              <a:off x="522325" y="612763"/>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rot="-5400000">
              <a:off x="522325" y="517463"/>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21"/>
          <p:cNvSpPr txBox="1"/>
          <p:nvPr>
            <p:ph hasCustomPrompt="1" type="title"/>
          </p:nvPr>
        </p:nvSpPr>
        <p:spPr>
          <a:xfrm>
            <a:off x="2223600" y="738320"/>
            <a:ext cx="4696800" cy="512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8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0" name="Google Shape;1030;p21"/>
          <p:cNvSpPr txBox="1"/>
          <p:nvPr>
            <p:ph idx="1" type="subTitle"/>
          </p:nvPr>
        </p:nvSpPr>
        <p:spPr>
          <a:xfrm>
            <a:off x="2223600" y="1292470"/>
            <a:ext cx="4696800" cy="51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a:solidFill>
                  <a:schemeClr val="dk1"/>
                </a:solidFill>
              </a:defRPr>
            </a:lvl1pPr>
            <a:lvl2pPr lvl="1"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2pPr>
            <a:lvl3pPr lvl="2"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3pPr>
            <a:lvl4pPr lvl="3"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4pPr>
            <a:lvl5pPr lvl="4"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5pPr>
            <a:lvl6pPr lvl="5"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6pPr>
            <a:lvl7pPr lvl="6"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7pPr>
            <a:lvl8pPr lvl="7"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8pPr>
            <a:lvl9pPr lvl="8"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9pPr>
          </a:lstStyle>
          <a:p/>
        </p:txBody>
      </p:sp>
      <p:sp>
        <p:nvSpPr>
          <p:cNvPr id="1031" name="Google Shape;1031;p21"/>
          <p:cNvSpPr txBox="1"/>
          <p:nvPr>
            <p:ph hasCustomPrompt="1" idx="2" type="title"/>
          </p:nvPr>
        </p:nvSpPr>
        <p:spPr>
          <a:xfrm>
            <a:off x="2223600" y="2022406"/>
            <a:ext cx="4696800" cy="512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8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2" name="Google Shape;1032;p21"/>
          <p:cNvSpPr txBox="1"/>
          <p:nvPr>
            <p:ph idx="3" type="subTitle"/>
          </p:nvPr>
        </p:nvSpPr>
        <p:spPr>
          <a:xfrm>
            <a:off x="2223600" y="2576294"/>
            <a:ext cx="4696800" cy="51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800"/>
              <a:buNone/>
              <a:defRPr>
                <a:solidFill>
                  <a:schemeClr val="dk1"/>
                </a:solidFill>
              </a:defRPr>
            </a:lvl1pPr>
            <a:lvl2pPr lvl="1"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2pPr>
            <a:lvl3pPr lvl="2"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3pPr>
            <a:lvl4pPr lvl="3"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4pPr>
            <a:lvl5pPr lvl="4"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5pPr>
            <a:lvl6pPr lvl="5"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6pPr>
            <a:lvl7pPr lvl="6"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7pPr>
            <a:lvl8pPr lvl="7"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8pPr>
            <a:lvl9pPr lvl="8"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9pPr>
          </a:lstStyle>
          <a:p/>
        </p:txBody>
      </p:sp>
      <p:sp>
        <p:nvSpPr>
          <p:cNvPr id="1033" name="Google Shape;1033;p21"/>
          <p:cNvSpPr txBox="1"/>
          <p:nvPr>
            <p:ph hasCustomPrompt="1" idx="4" type="title"/>
          </p:nvPr>
        </p:nvSpPr>
        <p:spPr>
          <a:xfrm>
            <a:off x="2223600" y="3333733"/>
            <a:ext cx="4696800" cy="512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48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4" name="Google Shape;1034;p21"/>
          <p:cNvSpPr txBox="1"/>
          <p:nvPr>
            <p:ph idx="5" type="subTitle"/>
          </p:nvPr>
        </p:nvSpPr>
        <p:spPr>
          <a:xfrm>
            <a:off x="2223600" y="3890380"/>
            <a:ext cx="4696800" cy="5148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dk1"/>
              </a:buClr>
              <a:buSzPts val="1800"/>
              <a:buNone/>
              <a:defRPr>
                <a:solidFill>
                  <a:schemeClr val="dk1"/>
                </a:solidFill>
              </a:defRPr>
            </a:lvl1pPr>
            <a:lvl2pPr lvl="1"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2pPr>
            <a:lvl3pPr lvl="2"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3pPr>
            <a:lvl4pPr lvl="3"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4pPr>
            <a:lvl5pPr lvl="4"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5pPr>
            <a:lvl6pPr lvl="5"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6pPr>
            <a:lvl7pPr lvl="6"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7pPr>
            <a:lvl8pPr lvl="7"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8pPr>
            <a:lvl9pPr lvl="8" rtl="0" algn="ctr">
              <a:lnSpc>
                <a:spcPct val="100000"/>
              </a:lnSpc>
              <a:spcBef>
                <a:spcPts val="0"/>
              </a:spcBef>
              <a:spcAft>
                <a:spcPts val="0"/>
              </a:spcAft>
              <a:buClr>
                <a:schemeClr val="dk1"/>
              </a:buClr>
              <a:buSzPts val="1800"/>
              <a:buFont typeface="Lora SemiBold"/>
              <a:buNone/>
              <a:defRPr sz="1800">
                <a:solidFill>
                  <a:schemeClr val="dk1"/>
                </a:solidFill>
                <a:latin typeface="Lora SemiBold"/>
                <a:ea typeface="Lora SemiBold"/>
                <a:cs typeface="Lora SemiBold"/>
                <a:sym typeface="Lora Semi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035" name="Shape 1035"/>
        <p:cNvGrpSpPr/>
        <p:nvPr/>
      </p:nvGrpSpPr>
      <p:grpSpPr>
        <a:xfrm>
          <a:off x="0" y="0"/>
          <a:ext cx="0" cy="0"/>
          <a:chOff x="0" y="0"/>
          <a:chExt cx="0" cy="0"/>
        </a:xfrm>
      </p:grpSpPr>
      <p:grpSp>
        <p:nvGrpSpPr>
          <p:cNvPr id="1036" name="Google Shape;1036;p22"/>
          <p:cNvGrpSpPr/>
          <p:nvPr/>
        </p:nvGrpSpPr>
        <p:grpSpPr>
          <a:xfrm>
            <a:off x="7216575" y="-765475"/>
            <a:ext cx="2748775" cy="6140075"/>
            <a:chOff x="7216575" y="-765475"/>
            <a:chExt cx="2748775" cy="6140075"/>
          </a:xfrm>
        </p:grpSpPr>
        <p:sp>
          <p:nvSpPr>
            <p:cNvPr id="1037" name="Google Shape;1037;p22"/>
            <p:cNvSpPr/>
            <p:nvPr/>
          </p:nvSpPr>
          <p:spPr>
            <a:xfrm>
              <a:off x="7511900" y="4636325"/>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8130175" y="3108475"/>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7919325" y="4438300"/>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7329575" y="2685925"/>
              <a:ext cx="1038575" cy="74185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8935325" y="3042275"/>
              <a:ext cx="351525" cy="352100"/>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9116225" y="3826325"/>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8748150" y="4726775"/>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8559850" y="3378375"/>
              <a:ext cx="183775" cy="14267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7216575" y="3837175"/>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7216575" y="3915350"/>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7216575" y="3994100"/>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7216575" y="4072275"/>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8907663" y="4851875"/>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7430625" y="2462588"/>
              <a:ext cx="368075" cy="28532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8753700" y="1193450"/>
              <a:ext cx="328125" cy="328125"/>
            </a:xfrm>
            <a:custGeom>
              <a:rect b="b" l="l" r="r" t="t"/>
              <a:pathLst>
                <a:path extrusionOk="0" h="13125" w="13125">
                  <a:moveTo>
                    <a:pt x="13125" y="6551"/>
                  </a:moveTo>
                  <a:cubicBezTo>
                    <a:pt x="13125" y="10180"/>
                    <a:pt x="10180" y="13125"/>
                    <a:pt x="6551" y="13125"/>
                  </a:cubicBezTo>
                  <a:cubicBezTo>
                    <a:pt x="2922" y="13125"/>
                    <a:pt x="0" y="10180"/>
                    <a:pt x="0" y="6551"/>
                  </a:cubicBezTo>
                  <a:cubicBezTo>
                    <a:pt x="0" y="2945"/>
                    <a:pt x="2922" y="0"/>
                    <a:pt x="6551" y="0"/>
                  </a:cubicBezTo>
                  <a:cubicBezTo>
                    <a:pt x="10180" y="0"/>
                    <a:pt x="13125" y="2945"/>
                    <a:pt x="13125" y="65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7773325" y="2038000"/>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7688900" y="92425"/>
              <a:ext cx="255675" cy="256225"/>
            </a:xfrm>
            <a:custGeom>
              <a:rect b="b" l="l" r="r" t="t"/>
              <a:pathLst>
                <a:path extrusionOk="0" fill="none" h="10249" w="10227">
                  <a:moveTo>
                    <a:pt x="10227" y="5136"/>
                  </a:moveTo>
                  <a:cubicBezTo>
                    <a:pt x="10227" y="7966"/>
                    <a:pt x="7944" y="10249"/>
                    <a:pt x="5114" y="10249"/>
                  </a:cubicBezTo>
                  <a:cubicBezTo>
                    <a:pt x="2283" y="10249"/>
                    <a:pt x="1" y="7966"/>
                    <a:pt x="1" y="5136"/>
                  </a:cubicBezTo>
                  <a:cubicBezTo>
                    <a:pt x="1" y="2306"/>
                    <a:pt x="2283" y="0"/>
                    <a:pt x="5114" y="0"/>
                  </a:cubicBezTo>
                  <a:cubicBezTo>
                    <a:pt x="7944" y="0"/>
                    <a:pt x="10227" y="2306"/>
                    <a:pt x="10227" y="5136"/>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8206400" y="1424688"/>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7529725" y="158977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590550" y="702150"/>
              <a:ext cx="183775" cy="14267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8626813" y="242525"/>
              <a:ext cx="174075" cy="150100"/>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8514025" y="1061725"/>
              <a:ext cx="122200" cy="108750"/>
            </a:xfrm>
            <a:custGeom>
              <a:rect b="b" l="l" r="r" t="t"/>
              <a:pathLst>
                <a:path extrusionOk="0" h="4350" w="4888">
                  <a:moveTo>
                    <a:pt x="961" y="0"/>
                  </a:moveTo>
                  <a:cubicBezTo>
                    <a:pt x="449" y="0"/>
                    <a:pt x="1" y="664"/>
                    <a:pt x="457" y="1138"/>
                  </a:cubicBezTo>
                  <a:cubicBezTo>
                    <a:pt x="1462" y="2142"/>
                    <a:pt x="2466" y="3147"/>
                    <a:pt x="3470" y="4151"/>
                  </a:cubicBezTo>
                  <a:cubicBezTo>
                    <a:pt x="3610" y="4291"/>
                    <a:pt x="3767" y="4350"/>
                    <a:pt x="3919" y="4350"/>
                  </a:cubicBezTo>
                  <a:cubicBezTo>
                    <a:pt x="4433" y="4350"/>
                    <a:pt x="4887" y="3673"/>
                    <a:pt x="4429" y="3215"/>
                  </a:cubicBezTo>
                  <a:cubicBezTo>
                    <a:pt x="3424" y="2211"/>
                    <a:pt x="2420" y="1206"/>
                    <a:pt x="1416" y="202"/>
                  </a:cubicBezTo>
                  <a:cubicBezTo>
                    <a:pt x="1274" y="60"/>
                    <a:pt x="1115"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8513975" y="1061725"/>
              <a:ext cx="122200" cy="108750"/>
            </a:xfrm>
            <a:custGeom>
              <a:rect b="b" l="l" r="r" t="t"/>
              <a:pathLst>
                <a:path extrusionOk="0" h="4350" w="4888">
                  <a:moveTo>
                    <a:pt x="3927" y="0"/>
                  </a:moveTo>
                  <a:cubicBezTo>
                    <a:pt x="3773" y="0"/>
                    <a:pt x="3614" y="60"/>
                    <a:pt x="3472" y="202"/>
                  </a:cubicBezTo>
                  <a:cubicBezTo>
                    <a:pt x="2468" y="1206"/>
                    <a:pt x="1464" y="2211"/>
                    <a:pt x="459" y="3215"/>
                  </a:cubicBezTo>
                  <a:cubicBezTo>
                    <a:pt x="1" y="3673"/>
                    <a:pt x="455" y="4350"/>
                    <a:pt x="969" y="4350"/>
                  </a:cubicBezTo>
                  <a:cubicBezTo>
                    <a:pt x="1121" y="4350"/>
                    <a:pt x="1278" y="4291"/>
                    <a:pt x="1418" y="4151"/>
                  </a:cubicBezTo>
                  <a:cubicBezTo>
                    <a:pt x="2422" y="3147"/>
                    <a:pt x="3426" y="2142"/>
                    <a:pt x="4431" y="1138"/>
                  </a:cubicBezTo>
                  <a:cubicBezTo>
                    <a:pt x="4887" y="664"/>
                    <a:pt x="4439" y="0"/>
                    <a:pt x="3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8750713" y="2672863"/>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8667413" y="2747913"/>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8852600" y="2111050"/>
              <a:ext cx="61650" cy="47400"/>
            </a:xfrm>
            <a:custGeom>
              <a:rect b="b" l="l" r="r" t="t"/>
              <a:pathLst>
                <a:path extrusionOk="0" h="1896" w="2466">
                  <a:moveTo>
                    <a:pt x="1233" y="1"/>
                  </a:moveTo>
                  <a:cubicBezTo>
                    <a:pt x="0" y="1"/>
                    <a:pt x="0" y="1895"/>
                    <a:pt x="1233" y="1895"/>
                  </a:cubicBezTo>
                  <a:cubicBezTo>
                    <a:pt x="2465" y="1895"/>
                    <a:pt x="2465"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8616063" y="2293688"/>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8058675" y="-765475"/>
              <a:ext cx="60500" cy="2046875"/>
            </a:xfrm>
            <a:custGeom>
              <a:rect b="b" l="l" r="r" t="t"/>
              <a:pathLst>
                <a:path extrusionOk="0" fill="none" h="81875" w="2420">
                  <a:moveTo>
                    <a:pt x="0" y="81875"/>
                  </a:moveTo>
                  <a:cubicBezTo>
                    <a:pt x="0" y="78474"/>
                    <a:pt x="2420" y="78474"/>
                    <a:pt x="2420" y="75050"/>
                  </a:cubicBezTo>
                  <a:cubicBezTo>
                    <a:pt x="2420" y="71649"/>
                    <a:pt x="0" y="71649"/>
                    <a:pt x="0" y="68225"/>
                  </a:cubicBezTo>
                  <a:cubicBezTo>
                    <a:pt x="0" y="64824"/>
                    <a:pt x="2420" y="64824"/>
                    <a:pt x="2420" y="61423"/>
                  </a:cubicBezTo>
                  <a:cubicBezTo>
                    <a:pt x="2420" y="57999"/>
                    <a:pt x="0" y="57999"/>
                    <a:pt x="0" y="54598"/>
                  </a:cubicBezTo>
                  <a:cubicBezTo>
                    <a:pt x="0" y="51175"/>
                    <a:pt x="2420" y="51175"/>
                    <a:pt x="2420" y="47774"/>
                  </a:cubicBezTo>
                  <a:cubicBezTo>
                    <a:pt x="2420" y="44350"/>
                    <a:pt x="0" y="44350"/>
                    <a:pt x="0" y="40949"/>
                  </a:cubicBezTo>
                  <a:cubicBezTo>
                    <a:pt x="0" y="37548"/>
                    <a:pt x="2420" y="37548"/>
                    <a:pt x="2420" y="34124"/>
                  </a:cubicBezTo>
                  <a:cubicBezTo>
                    <a:pt x="2420" y="30723"/>
                    <a:pt x="0" y="30723"/>
                    <a:pt x="0" y="27299"/>
                  </a:cubicBezTo>
                  <a:cubicBezTo>
                    <a:pt x="0" y="23898"/>
                    <a:pt x="2420" y="23898"/>
                    <a:pt x="2420" y="20475"/>
                  </a:cubicBezTo>
                  <a:cubicBezTo>
                    <a:pt x="2420" y="17074"/>
                    <a:pt x="0" y="17074"/>
                    <a:pt x="0" y="13650"/>
                  </a:cubicBezTo>
                  <a:cubicBezTo>
                    <a:pt x="0" y="10249"/>
                    <a:pt x="2420" y="10249"/>
                    <a:pt x="2420" y="6825"/>
                  </a:cubicBezTo>
                  <a:cubicBezTo>
                    <a:pt x="2420"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8145975" y="-765475"/>
              <a:ext cx="61075" cy="2046875"/>
            </a:xfrm>
            <a:custGeom>
              <a:rect b="b" l="l" r="r" t="t"/>
              <a:pathLst>
                <a:path extrusionOk="0" fill="none" h="81875" w="2443">
                  <a:moveTo>
                    <a:pt x="0" y="81875"/>
                  </a:moveTo>
                  <a:cubicBezTo>
                    <a:pt x="0" y="78474"/>
                    <a:pt x="2443" y="78474"/>
                    <a:pt x="2443" y="75050"/>
                  </a:cubicBezTo>
                  <a:cubicBezTo>
                    <a:pt x="2443" y="71649"/>
                    <a:pt x="0" y="71649"/>
                    <a:pt x="0" y="68225"/>
                  </a:cubicBezTo>
                  <a:cubicBezTo>
                    <a:pt x="0" y="64824"/>
                    <a:pt x="2443" y="64824"/>
                    <a:pt x="2443" y="61423"/>
                  </a:cubicBezTo>
                  <a:cubicBezTo>
                    <a:pt x="2443" y="57999"/>
                    <a:pt x="0" y="57999"/>
                    <a:pt x="0" y="54598"/>
                  </a:cubicBezTo>
                  <a:cubicBezTo>
                    <a:pt x="0" y="51175"/>
                    <a:pt x="2443" y="51175"/>
                    <a:pt x="2443" y="47774"/>
                  </a:cubicBezTo>
                  <a:cubicBezTo>
                    <a:pt x="2443" y="44350"/>
                    <a:pt x="0" y="44350"/>
                    <a:pt x="0" y="40949"/>
                  </a:cubicBezTo>
                  <a:cubicBezTo>
                    <a:pt x="0" y="37548"/>
                    <a:pt x="2443" y="37548"/>
                    <a:pt x="2443" y="34124"/>
                  </a:cubicBezTo>
                  <a:cubicBezTo>
                    <a:pt x="2443" y="30723"/>
                    <a:pt x="0" y="30723"/>
                    <a:pt x="0" y="27299"/>
                  </a:cubicBezTo>
                  <a:cubicBezTo>
                    <a:pt x="0" y="23898"/>
                    <a:pt x="2443" y="23898"/>
                    <a:pt x="2443" y="20475"/>
                  </a:cubicBezTo>
                  <a:cubicBezTo>
                    <a:pt x="2443" y="17074"/>
                    <a:pt x="0" y="17074"/>
                    <a:pt x="0" y="13650"/>
                  </a:cubicBezTo>
                  <a:cubicBezTo>
                    <a:pt x="0" y="10249"/>
                    <a:pt x="2443" y="10249"/>
                    <a:pt x="2443" y="6825"/>
                  </a:cubicBezTo>
                  <a:cubicBezTo>
                    <a:pt x="2443"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8233275" y="-765475"/>
              <a:ext cx="61075" cy="2046875"/>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9052700" y="16759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9052700" y="17741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9052700" y="18722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9052700" y="19704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9052700" y="20685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9052700" y="21667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9052700" y="22648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
            <p:cNvSpPr/>
            <p:nvPr/>
          </p:nvSpPr>
          <p:spPr>
            <a:xfrm>
              <a:off x="9052700" y="23630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2"/>
            <p:cNvSpPr/>
            <p:nvPr/>
          </p:nvSpPr>
          <p:spPr>
            <a:xfrm>
              <a:off x="9052700" y="24611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2"/>
            <p:cNvSpPr/>
            <p:nvPr/>
          </p:nvSpPr>
          <p:spPr>
            <a:xfrm>
              <a:off x="9323950" y="60775"/>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
            <p:cNvSpPr/>
            <p:nvPr/>
          </p:nvSpPr>
          <p:spPr>
            <a:xfrm>
              <a:off x="9323950" y="18745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2"/>
            <p:cNvSpPr/>
            <p:nvPr/>
          </p:nvSpPr>
          <p:spPr>
            <a:xfrm>
              <a:off x="9323950" y="3141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2"/>
            <p:cNvSpPr/>
            <p:nvPr/>
          </p:nvSpPr>
          <p:spPr>
            <a:xfrm>
              <a:off x="9323950" y="44082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2"/>
            <p:cNvSpPr/>
            <p:nvPr/>
          </p:nvSpPr>
          <p:spPr>
            <a:xfrm>
              <a:off x="9323950" y="567500"/>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2"/>
            <p:cNvSpPr/>
            <p:nvPr/>
          </p:nvSpPr>
          <p:spPr>
            <a:xfrm>
              <a:off x="9323950" y="694750"/>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2"/>
            <p:cNvSpPr/>
            <p:nvPr/>
          </p:nvSpPr>
          <p:spPr>
            <a:xfrm>
              <a:off x="9323950" y="8214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2"/>
            <p:cNvSpPr/>
            <p:nvPr/>
          </p:nvSpPr>
          <p:spPr>
            <a:xfrm>
              <a:off x="9228650" y="187450"/>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2"/>
            <p:cNvSpPr/>
            <p:nvPr/>
          </p:nvSpPr>
          <p:spPr>
            <a:xfrm>
              <a:off x="9228650" y="314150"/>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2"/>
            <p:cNvSpPr/>
            <p:nvPr/>
          </p:nvSpPr>
          <p:spPr>
            <a:xfrm>
              <a:off x="9228650" y="440825"/>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2"/>
            <p:cNvSpPr/>
            <p:nvPr/>
          </p:nvSpPr>
          <p:spPr>
            <a:xfrm>
              <a:off x="9228650" y="567500"/>
              <a:ext cx="70775" cy="55375"/>
            </a:xfrm>
            <a:custGeom>
              <a:rect b="b" l="l" r="r" t="t"/>
              <a:pathLst>
                <a:path extrusionOk="0" h="2215" w="2831">
                  <a:moveTo>
                    <a:pt x="1415" y="2215"/>
                  </a:moveTo>
                  <a:cubicBezTo>
                    <a:pt x="2831" y="2215"/>
                    <a:pt x="2831"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2"/>
            <p:cNvSpPr/>
            <p:nvPr/>
          </p:nvSpPr>
          <p:spPr>
            <a:xfrm>
              <a:off x="9228650" y="694750"/>
              <a:ext cx="70775" cy="54800"/>
            </a:xfrm>
            <a:custGeom>
              <a:rect b="b" l="l" r="r" t="t"/>
              <a:pathLst>
                <a:path extrusionOk="0" h="2192"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2"/>
            <p:cNvSpPr/>
            <p:nvPr/>
          </p:nvSpPr>
          <p:spPr>
            <a:xfrm>
              <a:off x="9228650" y="82142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2"/>
            <p:cNvSpPr/>
            <p:nvPr/>
          </p:nvSpPr>
          <p:spPr>
            <a:xfrm>
              <a:off x="9418675" y="187450"/>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2"/>
            <p:cNvSpPr/>
            <p:nvPr/>
          </p:nvSpPr>
          <p:spPr>
            <a:xfrm>
              <a:off x="9418675" y="3141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2"/>
            <p:cNvSpPr/>
            <p:nvPr/>
          </p:nvSpPr>
          <p:spPr>
            <a:xfrm>
              <a:off x="9418675" y="44082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2"/>
            <p:cNvSpPr/>
            <p:nvPr/>
          </p:nvSpPr>
          <p:spPr>
            <a:xfrm>
              <a:off x="9418675" y="567500"/>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2"/>
            <p:cNvSpPr/>
            <p:nvPr/>
          </p:nvSpPr>
          <p:spPr>
            <a:xfrm>
              <a:off x="9418675" y="694750"/>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2"/>
            <p:cNvSpPr/>
            <p:nvPr/>
          </p:nvSpPr>
          <p:spPr>
            <a:xfrm>
              <a:off x="9418675" y="8214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2"/>
            <p:cNvSpPr/>
            <p:nvPr/>
          </p:nvSpPr>
          <p:spPr>
            <a:xfrm>
              <a:off x="9133350" y="314150"/>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9133350" y="44082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9133350" y="567500"/>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9133350" y="694750"/>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2"/>
            <p:cNvSpPr/>
            <p:nvPr/>
          </p:nvSpPr>
          <p:spPr>
            <a:xfrm>
              <a:off x="9133350" y="821425"/>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2"/>
            <p:cNvSpPr/>
            <p:nvPr/>
          </p:nvSpPr>
          <p:spPr>
            <a:xfrm>
              <a:off x="9038625" y="44082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8943325" y="567500"/>
              <a:ext cx="70775" cy="55375"/>
            </a:xfrm>
            <a:custGeom>
              <a:rect b="b" l="l" r="r" t="t"/>
              <a:pathLst>
                <a:path extrusionOk="0" h="2215" w="2831">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8943325" y="694750"/>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8943325" y="821425"/>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8848025" y="69475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8848025" y="821425"/>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2"/>
            <p:cNvSpPr/>
            <p:nvPr/>
          </p:nvSpPr>
          <p:spPr>
            <a:xfrm>
              <a:off x="8753300" y="821425"/>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2"/>
            <p:cNvSpPr/>
            <p:nvPr/>
          </p:nvSpPr>
          <p:spPr>
            <a:xfrm>
              <a:off x="9038625" y="567500"/>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9038625" y="694750"/>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9038625" y="821425"/>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9513950" y="314150"/>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9513950" y="44082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9513950" y="567500"/>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9513950" y="69475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9513950" y="821425"/>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9609250" y="44082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9609250" y="567500"/>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9609250" y="69475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9609250" y="821425"/>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9703975" y="567500"/>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9703975" y="694750"/>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9703975" y="821425"/>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9799275" y="694750"/>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9799275" y="821425"/>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9894575" y="821425"/>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983275" y="158875"/>
            <a:ext cx="2718375" cy="5106300"/>
            <a:chOff x="-983275" y="158875"/>
            <a:chExt cx="2718375" cy="5106300"/>
          </a:xfrm>
        </p:grpSpPr>
        <p:sp>
          <p:nvSpPr>
            <p:cNvPr id="1126" name="Google Shape;1126;p22"/>
            <p:cNvSpPr/>
            <p:nvPr/>
          </p:nvSpPr>
          <p:spPr>
            <a:xfrm>
              <a:off x="-983275" y="174325"/>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983275" y="279900"/>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983275" y="385450"/>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983275" y="491025"/>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983275" y="597150"/>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983275" y="702150"/>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983275" y="807725"/>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983275" y="913875"/>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983275" y="1019425"/>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983275" y="11250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2"/>
            <p:cNvSpPr/>
            <p:nvPr/>
          </p:nvSpPr>
          <p:spPr>
            <a:xfrm>
              <a:off x="-983275" y="1230575"/>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2"/>
            <p:cNvSpPr/>
            <p:nvPr/>
          </p:nvSpPr>
          <p:spPr>
            <a:xfrm rot="-5400000">
              <a:off x="281950" y="862200"/>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rot="-5400000">
              <a:off x="1287125" y="1341825"/>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rot="-5400000">
              <a:off x="253125" y="173212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rot="-5400000">
              <a:off x="559575" y="2107950"/>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rot="-5400000">
              <a:off x="1017213" y="667913"/>
              <a:ext cx="444550" cy="158075"/>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rot="-5400000">
              <a:off x="981588" y="1080013"/>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rot="-5400000">
              <a:off x="981813" y="1079788"/>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49175" y="1509650"/>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49650" y="1509650"/>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721600" y="4567300"/>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1337275" y="3484825"/>
              <a:ext cx="285350" cy="28532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530900" y="3228350"/>
              <a:ext cx="824025" cy="713300"/>
            </a:xfrm>
            <a:custGeom>
              <a:rect b="b" l="l" r="r" t="t"/>
              <a:pathLst>
                <a:path extrusionOk="0" h="28532" w="32961">
                  <a:moveTo>
                    <a:pt x="1" y="28532"/>
                  </a:moveTo>
                  <a:lnTo>
                    <a:pt x="16481" y="0"/>
                  </a:lnTo>
                  <a:lnTo>
                    <a:pt x="32961" y="2853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216900" y="2777225"/>
              <a:ext cx="447975" cy="447975"/>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482825" y="4026350"/>
              <a:ext cx="237975" cy="237975"/>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1191775" y="4941075"/>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1160125" y="4249475"/>
              <a:ext cx="173500" cy="150650"/>
            </a:xfrm>
            <a:custGeom>
              <a:rect b="b" l="l" r="r" t="t"/>
              <a:pathLst>
                <a:path extrusionOk="0" h="6026" w="6940">
                  <a:moveTo>
                    <a:pt x="0" y="6026"/>
                  </a:moveTo>
                  <a:lnTo>
                    <a:pt x="3470" y="0"/>
                  </a:lnTo>
                  <a:lnTo>
                    <a:pt x="6939" y="60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1033300" y="3050975"/>
              <a:ext cx="122325" cy="108775"/>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1033300" y="3050975"/>
              <a:ext cx="122325" cy="108775"/>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938175" y="3580975"/>
              <a:ext cx="47400" cy="198175"/>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854875" y="3656575"/>
              <a:ext cx="213425" cy="47400"/>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467400" y="482462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299650" y="3556725"/>
              <a:ext cx="122700" cy="94750"/>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2"/>
            <p:cNvSpPr/>
            <p:nvPr/>
          </p:nvSpPr>
          <p:spPr>
            <a:xfrm>
              <a:off x="-151187" y="2390925"/>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p:nvPr/>
          </p:nvSpPr>
          <p:spPr>
            <a:xfrm>
              <a:off x="-200800" y="4917625"/>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2"/>
            <p:cNvSpPr/>
            <p:nvPr/>
          </p:nvSpPr>
          <p:spPr>
            <a:xfrm>
              <a:off x="-595100" y="4107325"/>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2"/>
            <p:cNvSpPr/>
            <p:nvPr/>
          </p:nvSpPr>
          <p:spPr>
            <a:xfrm>
              <a:off x="1532163" y="158875"/>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2"/>
            <p:cNvSpPr/>
            <p:nvPr/>
          </p:nvSpPr>
          <p:spPr>
            <a:xfrm>
              <a:off x="1449438" y="234500"/>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22"/>
          <p:cNvSpPr txBox="1"/>
          <p:nvPr>
            <p:ph type="ctrTitle"/>
          </p:nvPr>
        </p:nvSpPr>
        <p:spPr>
          <a:xfrm>
            <a:off x="2429950" y="499475"/>
            <a:ext cx="4284000" cy="997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65" name="Google Shape;1165;p22"/>
          <p:cNvSpPr txBox="1"/>
          <p:nvPr>
            <p:ph idx="1" type="subTitle"/>
          </p:nvPr>
        </p:nvSpPr>
        <p:spPr>
          <a:xfrm>
            <a:off x="2425075" y="1458000"/>
            <a:ext cx="4293900" cy="12843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66" name="Google Shape;1166;p22"/>
          <p:cNvSpPr txBox="1"/>
          <p:nvPr>
            <p:ph idx="2" type="subTitle"/>
          </p:nvPr>
        </p:nvSpPr>
        <p:spPr>
          <a:xfrm>
            <a:off x="2425000" y="3528250"/>
            <a:ext cx="4293900" cy="45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solidFill>
                  <a:srgbClr val="242424"/>
                </a:solidFill>
                <a:latin typeface="Lora"/>
                <a:ea typeface="Lora"/>
                <a:cs typeface="Lora"/>
                <a:sym typeface="Lora"/>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67" name="Google Shape;1167;p22"/>
          <p:cNvSpPr txBox="1"/>
          <p:nvPr/>
        </p:nvSpPr>
        <p:spPr>
          <a:xfrm>
            <a:off x="2476225" y="4161500"/>
            <a:ext cx="4191600" cy="44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Lora"/>
                <a:ea typeface="Lora"/>
                <a:cs typeface="Lora"/>
                <a:sym typeface="Lora"/>
              </a:rPr>
              <a:t>CREDITS: This presentation template was created by </a:t>
            </a:r>
            <a:r>
              <a:rPr b="1" lang="en" sz="1000">
                <a:solidFill>
                  <a:schemeClr val="dk1"/>
                </a:solidFill>
                <a:uFill>
                  <a:noFill/>
                </a:uFill>
                <a:latin typeface="Lora"/>
                <a:ea typeface="Lora"/>
                <a:cs typeface="Lora"/>
                <a:sym typeface="Lora"/>
                <a:hlinkClick r:id="rId2">
                  <a:extLst>
                    <a:ext uri="{A12FA001-AC4F-418D-AE19-62706E023703}">
                      <ahyp:hlinkClr val="tx"/>
                    </a:ext>
                  </a:extLst>
                </a:hlinkClick>
              </a:rPr>
              <a:t>Slidesgo</a:t>
            </a:r>
            <a:r>
              <a:rPr lang="en" sz="1000">
                <a:solidFill>
                  <a:schemeClr val="dk1"/>
                </a:solidFill>
                <a:latin typeface="Lora"/>
                <a:ea typeface="Lora"/>
                <a:cs typeface="Lora"/>
                <a:sym typeface="Lora"/>
              </a:rPr>
              <a:t>, including icons by </a:t>
            </a:r>
            <a:r>
              <a:rPr b="1" lang="en" sz="1000">
                <a:solidFill>
                  <a:schemeClr val="dk1"/>
                </a:solidFill>
                <a:uFill>
                  <a:noFill/>
                </a:uFill>
                <a:latin typeface="Lora"/>
                <a:ea typeface="Lora"/>
                <a:cs typeface="Lora"/>
                <a:sym typeface="Lora"/>
                <a:hlinkClick r:id="rId3">
                  <a:extLst>
                    <a:ext uri="{A12FA001-AC4F-418D-AE19-62706E023703}">
                      <ahyp:hlinkClr val="tx"/>
                    </a:ext>
                  </a:extLst>
                </a:hlinkClick>
              </a:rPr>
              <a:t>Flaticon</a:t>
            </a:r>
            <a:r>
              <a:rPr lang="en" sz="1000">
                <a:solidFill>
                  <a:schemeClr val="dk1"/>
                </a:solidFill>
                <a:latin typeface="Lora"/>
                <a:ea typeface="Lora"/>
                <a:cs typeface="Lora"/>
                <a:sym typeface="Lora"/>
              </a:rPr>
              <a:t> and infographics &amp; images by </a:t>
            </a:r>
            <a:r>
              <a:rPr b="1" lang="en" sz="1000">
                <a:solidFill>
                  <a:schemeClr val="dk1"/>
                </a:solidFill>
                <a:uFill>
                  <a:noFill/>
                </a:uFill>
                <a:latin typeface="Lora"/>
                <a:ea typeface="Lora"/>
                <a:cs typeface="Lora"/>
                <a:sym typeface="Lora"/>
                <a:hlinkClick r:id="rId4">
                  <a:extLst>
                    <a:ext uri="{A12FA001-AC4F-418D-AE19-62706E023703}">
                      <ahyp:hlinkClr val="tx"/>
                    </a:ext>
                  </a:extLst>
                </a:hlinkClick>
              </a:rPr>
              <a:t>Freepik</a:t>
            </a:r>
            <a:endParaRPr b="1" sz="1000">
              <a:solidFill>
                <a:schemeClr val="dk1"/>
              </a:solidFill>
              <a:highlight>
                <a:srgbClr val="DFDEFC"/>
              </a:highlight>
              <a:latin typeface="Lora"/>
              <a:ea typeface="Lora"/>
              <a:cs typeface="Lora"/>
              <a:sym typeface="Lor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168" name="Shape 1168"/>
        <p:cNvGrpSpPr/>
        <p:nvPr/>
      </p:nvGrpSpPr>
      <p:grpSpPr>
        <a:xfrm>
          <a:off x="0" y="0"/>
          <a:ext cx="0" cy="0"/>
          <a:chOff x="0" y="0"/>
          <a:chExt cx="0" cy="0"/>
        </a:xfrm>
      </p:grpSpPr>
      <p:grpSp>
        <p:nvGrpSpPr>
          <p:cNvPr id="1169" name="Google Shape;1169;p23"/>
          <p:cNvGrpSpPr/>
          <p:nvPr/>
        </p:nvGrpSpPr>
        <p:grpSpPr>
          <a:xfrm>
            <a:off x="-419099" y="3041938"/>
            <a:ext cx="9865280" cy="2628332"/>
            <a:chOff x="-419099" y="3041938"/>
            <a:chExt cx="9865280" cy="2628332"/>
          </a:xfrm>
        </p:grpSpPr>
        <p:sp>
          <p:nvSpPr>
            <p:cNvPr id="1170" name="Google Shape;1170;p23"/>
            <p:cNvSpPr/>
            <p:nvPr/>
          </p:nvSpPr>
          <p:spPr>
            <a:xfrm rot="10800000">
              <a:off x="2364116" y="4940577"/>
              <a:ext cx="958124" cy="366504"/>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rot="10800000">
              <a:off x="4088477" y="4378131"/>
              <a:ext cx="355147" cy="35511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rot="10800000">
              <a:off x="6122449" y="4259507"/>
              <a:ext cx="1025582" cy="887773"/>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rot="10800000">
              <a:off x="1507621" y="3041938"/>
              <a:ext cx="1539041" cy="1539041"/>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rot="10800000">
              <a:off x="7966794" y="3059276"/>
              <a:ext cx="1200292" cy="120029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3"/>
            <p:cNvSpPr/>
            <p:nvPr/>
          </p:nvSpPr>
          <p:spPr>
            <a:xfrm rot="10800000">
              <a:off x="-419099" y="3528736"/>
              <a:ext cx="830988" cy="830957"/>
            </a:xfrm>
            <a:custGeom>
              <a:rect b="b" l="l" r="r" t="t"/>
              <a:pathLst>
                <a:path extrusionOk="0" fill="none" h="26706" w="26707">
                  <a:moveTo>
                    <a:pt x="26707" y="26706"/>
                  </a:moveTo>
                  <a:lnTo>
                    <a:pt x="1" y="26706"/>
                  </a:lnTo>
                  <a:lnTo>
                    <a:pt x="1" y="0"/>
                  </a:lnTo>
                  <a:lnTo>
                    <a:pt x="26707" y="0"/>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3"/>
            <p:cNvSpPr/>
            <p:nvPr/>
          </p:nvSpPr>
          <p:spPr>
            <a:xfrm rot="10800000">
              <a:off x="2909536" y="4613177"/>
              <a:ext cx="1292610" cy="923307"/>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rot="10800000">
              <a:off x="5641160" y="4980145"/>
              <a:ext cx="557550" cy="557550"/>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rot="10800000">
              <a:off x="3373320" y="3939924"/>
              <a:ext cx="318213" cy="318929"/>
            </a:xfrm>
            <a:custGeom>
              <a:rect b="b" l="l" r="r" t="t"/>
              <a:pathLst>
                <a:path extrusionOk="0" fill="none" h="10250" w="10227">
                  <a:moveTo>
                    <a:pt x="10226" y="5113"/>
                  </a:moveTo>
                  <a:cubicBezTo>
                    <a:pt x="10226" y="7944"/>
                    <a:pt x="7944" y="10249"/>
                    <a:pt x="5114" y="10249"/>
                  </a:cubicBezTo>
                  <a:cubicBezTo>
                    <a:pt x="2283" y="10249"/>
                    <a:pt x="1" y="7944"/>
                    <a:pt x="1" y="5113"/>
                  </a:cubicBezTo>
                  <a:cubicBezTo>
                    <a:pt x="1" y="2283"/>
                    <a:pt x="2283" y="0"/>
                    <a:pt x="5114" y="0"/>
                  </a:cubicBezTo>
                  <a:cubicBezTo>
                    <a:pt x="7944" y="0"/>
                    <a:pt x="10226" y="2283"/>
                    <a:pt x="10226"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rot="10800000">
              <a:off x="6824121" y="4538618"/>
              <a:ext cx="379292" cy="328854"/>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rot="10800000">
              <a:off x="1930935" y="4898704"/>
              <a:ext cx="215938" cy="187499"/>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rot="10800000">
              <a:off x="296070" y="3793127"/>
              <a:ext cx="408415" cy="407700"/>
            </a:xfrm>
            <a:custGeom>
              <a:rect b="b" l="l" r="r" t="t"/>
              <a:pathLst>
                <a:path extrusionOk="0" h="13103" w="13126">
                  <a:moveTo>
                    <a:pt x="13125" y="6551"/>
                  </a:moveTo>
                  <a:cubicBezTo>
                    <a:pt x="13125" y="10181"/>
                    <a:pt x="10204" y="13102"/>
                    <a:pt x="6575" y="13102"/>
                  </a:cubicBezTo>
                  <a:cubicBezTo>
                    <a:pt x="2945" y="13102"/>
                    <a:pt x="1" y="10181"/>
                    <a:pt x="1" y="6551"/>
                  </a:cubicBezTo>
                  <a:cubicBezTo>
                    <a:pt x="1" y="2922"/>
                    <a:pt x="2945" y="0"/>
                    <a:pt x="6575" y="0"/>
                  </a:cubicBezTo>
                  <a:cubicBezTo>
                    <a:pt x="10204" y="0"/>
                    <a:pt x="13125" y="2922"/>
                    <a:pt x="13125" y="65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rot="10800000">
              <a:off x="1530893" y="4148945"/>
              <a:ext cx="437508" cy="438224"/>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rot="10800000">
              <a:off x="5495365" y="3915504"/>
              <a:ext cx="296184" cy="296184"/>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rot="10800000">
              <a:off x="6976494" y="5041944"/>
              <a:ext cx="1348742" cy="366472"/>
            </a:xfrm>
            <a:custGeom>
              <a:rect b="b" l="l" r="r" t="t"/>
              <a:pathLst>
                <a:path extrusionOk="0" h="11778" w="43347">
                  <a:moveTo>
                    <a:pt x="1" y="0"/>
                  </a:moveTo>
                  <a:lnTo>
                    <a:pt x="1" y="11778"/>
                  </a:lnTo>
                  <a:lnTo>
                    <a:pt x="43346" y="11778"/>
                  </a:lnTo>
                  <a:lnTo>
                    <a:pt x="43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rot="10800000">
              <a:off x="3490498" y="4808505"/>
              <a:ext cx="228726" cy="177573"/>
            </a:xfrm>
            <a:custGeom>
              <a:rect b="b" l="l" r="r" t="t"/>
              <a:pathLst>
                <a:path extrusionOk="0" h="5707" w="7351">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rot="10800000">
              <a:off x="4914429" y="4873838"/>
              <a:ext cx="458106" cy="35511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rot="10800000">
              <a:off x="6339091" y="4003859"/>
              <a:ext cx="142071" cy="42472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rot="10800000">
              <a:off x="628345" y="4360871"/>
              <a:ext cx="152090" cy="135381"/>
            </a:xfrm>
            <a:custGeom>
              <a:rect b="b" l="l" r="r" t="t"/>
              <a:pathLst>
                <a:path extrusionOk="0" h="4351" w="4888">
                  <a:moveTo>
                    <a:pt x="973" y="0"/>
                  </a:moveTo>
                  <a:cubicBezTo>
                    <a:pt x="457" y="0"/>
                    <a:pt x="1" y="670"/>
                    <a:pt x="479" y="1148"/>
                  </a:cubicBezTo>
                  <a:cubicBezTo>
                    <a:pt x="1483" y="2152"/>
                    <a:pt x="2488" y="3157"/>
                    <a:pt x="3492" y="4161"/>
                  </a:cubicBezTo>
                  <a:cubicBezTo>
                    <a:pt x="3625" y="4294"/>
                    <a:pt x="3776" y="4350"/>
                    <a:pt x="3922" y="4350"/>
                  </a:cubicBezTo>
                  <a:cubicBezTo>
                    <a:pt x="4428" y="4350"/>
                    <a:pt x="4888" y="3680"/>
                    <a:pt x="4428" y="3202"/>
                  </a:cubicBezTo>
                  <a:cubicBezTo>
                    <a:pt x="3423" y="2198"/>
                    <a:pt x="2419" y="1194"/>
                    <a:pt x="1415" y="189"/>
                  </a:cubicBezTo>
                  <a:cubicBezTo>
                    <a:pt x="1276" y="56"/>
                    <a:pt x="1122"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rot="10800000">
              <a:off x="627785" y="4360871"/>
              <a:ext cx="152650" cy="135381"/>
            </a:xfrm>
            <a:custGeom>
              <a:rect b="b" l="l" r="r" t="t"/>
              <a:pathLst>
                <a:path extrusionOk="0" h="4351" w="4906">
                  <a:moveTo>
                    <a:pt x="3925" y="0"/>
                  </a:moveTo>
                  <a:cubicBezTo>
                    <a:pt x="3777" y="0"/>
                    <a:pt x="3625" y="56"/>
                    <a:pt x="3492" y="189"/>
                  </a:cubicBezTo>
                  <a:cubicBezTo>
                    <a:pt x="2488" y="1194"/>
                    <a:pt x="1483" y="2198"/>
                    <a:pt x="479" y="3202"/>
                  </a:cubicBezTo>
                  <a:cubicBezTo>
                    <a:pt x="1" y="3680"/>
                    <a:pt x="457" y="4350"/>
                    <a:pt x="973" y="4350"/>
                  </a:cubicBezTo>
                  <a:cubicBezTo>
                    <a:pt x="1122" y="4350"/>
                    <a:pt x="1276" y="4294"/>
                    <a:pt x="1415" y="4161"/>
                  </a:cubicBezTo>
                  <a:cubicBezTo>
                    <a:pt x="2419" y="3157"/>
                    <a:pt x="3423" y="2152"/>
                    <a:pt x="4428" y="1148"/>
                  </a:cubicBezTo>
                  <a:cubicBezTo>
                    <a:pt x="4906" y="670"/>
                    <a:pt x="4436" y="0"/>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rot="10800000">
              <a:off x="4574858" y="4833016"/>
              <a:ext cx="152246" cy="135381"/>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rot="10800000">
              <a:off x="4574858" y="4833016"/>
              <a:ext cx="152246" cy="135381"/>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23"/>
            <p:cNvGrpSpPr/>
            <p:nvPr/>
          </p:nvGrpSpPr>
          <p:grpSpPr>
            <a:xfrm rot="10800000">
              <a:off x="7771646" y="4159319"/>
              <a:ext cx="151966" cy="135257"/>
              <a:chOff x="1217769" y="4954869"/>
              <a:chExt cx="151966" cy="135257"/>
            </a:xfrm>
          </p:grpSpPr>
          <p:sp>
            <p:nvSpPr>
              <p:cNvPr id="1193" name="Google Shape;1193;p23"/>
              <p:cNvSpPr/>
              <p:nvPr/>
            </p:nvSpPr>
            <p:spPr>
              <a:xfrm>
                <a:off x="1217769" y="4954869"/>
                <a:ext cx="151966" cy="135257"/>
              </a:xfrm>
              <a:custGeom>
                <a:rect b="b" l="l" r="r" t="t"/>
                <a:pathLst>
                  <a:path extrusionOk="0" h="4347" w="4884">
                    <a:moveTo>
                      <a:pt x="959" y="0"/>
                    </a:moveTo>
                    <a:cubicBezTo>
                      <a:pt x="455" y="0"/>
                      <a:pt x="1" y="677"/>
                      <a:pt x="459" y="1135"/>
                    </a:cubicBezTo>
                    <a:lnTo>
                      <a:pt x="3472" y="4148"/>
                    </a:lnTo>
                    <a:cubicBezTo>
                      <a:pt x="3612" y="4288"/>
                      <a:pt x="3769" y="4347"/>
                      <a:pt x="3920" y="4347"/>
                    </a:cubicBezTo>
                    <a:cubicBezTo>
                      <a:pt x="4434" y="4347"/>
                      <a:pt x="4884" y="3671"/>
                      <a:pt x="4408" y="3212"/>
                    </a:cubicBezTo>
                    <a:lnTo>
                      <a:pt x="1395" y="199"/>
                    </a:lnTo>
                    <a:cubicBezTo>
                      <a:pt x="1260" y="59"/>
                      <a:pt x="1107"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1217769" y="4954869"/>
                <a:ext cx="151966" cy="135257"/>
              </a:xfrm>
              <a:custGeom>
                <a:rect b="b" l="l" r="r" t="t"/>
                <a:pathLst>
                  <a:path extrusionOk="0" h="4347" w="4884">
                    <a:moveTo>
                      <a:pt x="3920" y="0"/>
                    </a:moveTo>
                    <a:cubicBezTo>
                      <a:pt x="3769" y="0"/>
                      <a:pt x="3612" y="59"/>
                      <a:pt x="3472" y="199"/>
                    </a:cubicBezTo>
                    <a:lnTo>
                      <a:pt x="459" y="3212"/>
                    </a:lnTo>
                    <a:cubicBezTo>
                      <a:pt x="1" y="3671"/>
                      <a:pt x="455" y="4347"/>
                      <a:pt x="959" y="4347"/>
                    </a:cubicBezTo>
                    <a:cubicBezTo>
                      <a:pt x="1107" y="4347"/>
                      <a:pt x="1260" y="4288"/>
                      <a:pt x="1395" y="4148"/>
                    </a:cubicBezTo>
                    <a:lnTo>
                      <a:pt x="4408" y="1135"/>
                    </a:lnTo>
                    <a:cubicBezTo>
                      <a:pt x="4884" y="677"/>
                      <a:pt x="4434" y="0"/>
                      <a:pt x="3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23"/>
            <p:cNvSpPr/>
            <p:nvPr/>
          </p:nvSpPr>
          <p:spPr>
            <a:xfrm rot="10800000">
              <a:off x="5165842" y="4366934"/>
              <a:ext cx="58994" cy="246649"/>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rot="10800000">
              <a:off x="5062880" y="4460500"/>
              <a:ext cx="265629" cy="58994"/>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rot="10800000">
              <a:off x="4632557" y="4073167"/>
              <a:ext cx="76730" cy="58994"/>
            </a:xfrm>
            <a:custGeom>
              <a:rect b="b" l="l" r="r" t="t"/>
              <a:pathLst>
                <a:path extrusionOk="0" h="1896" w="2466">
                  <a:moveTo>
                    <a:pt x="1233" y="1"/>
                  </a:moveTo>
                  <a:cubicBezTo>
                    <a:pt x="1" y="1"/>
                    <a:pt x="1" y="1895"/>
                    <a:pt x="1233" y="1895"/>
                  </a:cubicBezTo>
                  <a:cubicBezTo>
                    <a:pt x="2466" y="1895"/>
                    <a:pt x="2466"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3"/>
            <p:cNvSpPr/>
            <p:nvPr/>
          </p:nvSpPr>
          <p:spPr>
            <a:xfrm rot="10800000">
              <a:off x="7437543" y="4352070"/>
              <a:ext cx="76730" cy="58963"/>
            </a:xfrm>
            <a:custGeom>
              <a:rect b="b" l="l" r="r" t="t"/>
              <a:pathLst>
                <a:path extrusionOk="0" h="1895" w="2466">
                  <a:moveTo>
                    <a:pt x="1233" y="0"/>
                  </a:moveTo>
                  <a:cubicBezTo>
                    <a:pt x="1" y="0"/>
                    <a:pt x="1" y="1895"/>
                    <a:pt x="1233" y="1895"/>
                  </a:cubicBezTo>
                  <a:cubicBezTo>
                    <a:pt x="2466" y="1895"/>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3"/>
            <p:cNvSpPr/>
            <p:nvPr/>
          </p:nvSpPr>
          <p:spPr>
            <a:xfrm rot="10800000">
              <a:off x="2283178" y="3915100"/>
              <a:ext cx="228726" cy="177573"/>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rot="10800000">
              <a:off x="5866809" y="4525837"/>
              <a:ext cx="152712" cy="117926"/>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rot="10800000">
              <a:off x="1554543" y="4837975"/>
              <a:ext cx="152712" cy="118641"/>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rot="10800000">
              <a:off x="7434129" y="4778450"/>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rot="10800000">
              <a:off x="7434129" y="4680472"/>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rot="10800000">
              <a:off x="7434129" y="4583148"/>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rot="10800000">
              <a:off x="7434129" y="4485170"/>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 name="Google Shape;1206;p23"/>
            <p:cNvGrpSpPr/>
            <p:nvPr/>
          </p:nvGrpSpPr>
          <p:grpSpPr>
            <a:xfrm rot="10800000">
              <a:off x="1037529" y="3123445"/>
              <a:ext cx="293346" cy="2546825"/>
              <a:chOff x="7810506" y="3350575"/>
              <a:chExt cx="293346" cy="2546825"/>
            </a:xfrm>
          </p:grpSpPr>
          <p:sp>
            <p:nvSpPr>
              <p:cNvPr id="1207" name="Google Shape;1207;p23"/>
              <p:cNvSpPr/>
              <p:nvPr/>
            </p:nvSpPr>
            <p:spPr>
              <a:xfrm>
                <a:off x="7810506" y="3350575"/>
                <a:ext cx="75329" cy="2546825"/>
              </a:xfrm>
              <a:custGeom>
                <a:rect b="b" l="l" r="r" t="t"/>
                <a:pathLst>
                  <a:path extrusionOk="0" fill="none" h="81852" w="2421">
                    <a:moveTo>
                      <a:pt x="1" y="81852"/>
                    </a:moveTo>
                    <a:cubicBezTo>
                      <a:pt x="1" y="78451"/>
                      <a:pt x="2420" y="78451"/>
                      <a:pt x="2420" y="75050"/>
                    </a:cubicBezTo>
                    <a:cubicBezTo>
                      <a:pt x="2420" y="71626"/>
                      <a:pt x="1" y="71626"/>
                      <a:pt x="1" y="68225"/>
                    </a:cubicBezTo>
                    <a:cubicBezTo>
                      <a:pt x="1" y="64801"/>
                      <a:pt x="2420" y="64801"/>
                      <a:pt x="2420" y="61400"/>
                    </a:cubicBezTo>
                    <a:cubicBezTo>
                      <a:pt x="2420" y="57976"/>
                      <a:pt x="1" y="57976"/>
                      <a:pt x="1" y="54575"/>
                    </a:cubicBezTo>
                    <a:cubicBezTo>
                      <a:pt x="1" y="51174"/>
                      <a:pt x="2420" y="51174"/>
                      <a:pt x="2420" y="47751"/>
                    </a:cubicBezTo>
                    <a:cubicBezTo>
                      <a:pt x="2420" y="44350"/>
                      <a:pt x="1" y="44350"/>
                      <a:pt x="1" y="40926"/>
                    </a:cubicBezTo>
                    <a:cubicBezTo>
                      <a:pt x="1" y="37525"/>
                      <a:pt x="2420" y="37525"/>
                      <a:pt x="2420" y="34101"/>
                    </a:cubicBezTo>
                    <a:cubicBezTo>
                      <a:pt x="2420" y="30700"/>
                      <a:pt x="1" y="30700"/>
                      <a:pt x="1" y="27299"/>
                    </a:cubicBezTo>
                    <a:cubicBezTo>
                      <a:pt x="1" y="23875"/>
                      <a:pt x="2420" y="23875"/>
                      <a:pt x="2420" y="20475"/>
                    </a:cubicBezTo>
                    <a:cubicBezTo>
                      <a:pt x="2420" y="17051"/>
                      <a:pt x="1" y="17051"/>
                      <a:pt x="1" y="13650"/>
                    </a:cubicBezTo>
                    <a:cubicBezTo>
                      <a:pt x="1" y="10226"/>
                      <a:pt x="2420" y="10226"/>
                      <a:pt x="2420" y="6825"/>
                    </a:cubicBezTo>
                    <a:cubicBezTo>
                      <a:pt x="2420" y="3401"/>
                      <a:pt x="1" y="3401"/>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7919187" y="3350575"/>
                <a:ext cx="76014" cy="2546825"/>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8027838" y="3350575"/>
                <a:ext cx="76014" cy="2546825"/>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23"/>
            <p:cNvSpPr/>
            <p:nvPr/>
          </p:nvSpPr>
          <p:spPr>
            <a:xfrm rot="10800000">
              <a:off x="-106625" y="5351076"/>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rot="10800000">
              <a:off x="-106625" y="5228923"/>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rot="10800000">
              <a:off x="-106625" y="5106769"/>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rot="10800000">
              <a:off x="-106625" y="4984616"/>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rot="10800000">
              <a:off x="-106625" y="4862463"/>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rot="10800000">
              <a:off x="-106625" y="4740341"/>
              <a:ext cx="977291" cy="31"/>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23"/>
          <p:cNvGrpSpPr/>
          <p:nvPr/>
        </p:nvGrpSpPr>
        <p:grpSpPr>
          <a:xfrm>
            <a:off x="-367587" y="-615050"/>
            <a:ext cx="9879175" cy="2130550"/>
            <a:chOff x="-367587" y="-615050"/>
            <a:chExt cx="9879175" cy="2130550"/>
          </a:xfrm>
        </p:grpSpPr>
        <p:sp>
          <p:nvSpPr>
            <p:cNvPr id="1217" name="Google Shape;1217;p23"/>
            <p:cNvSpPr/>
            <p:nvPr/>
          </p:nvSpPr>
          <p:spPr>
            <a:xfrm>
              <a:off x="8817088" y="319075"/>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4361013" y="159275"/>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1518138" y="94482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1346913" y="330763"/>
              <a:ext cx="171225" cy="171225"/>
            </a:xfrm>
            <a:custGeom>
              <a:rect b="b" l="l" r="r" t="t"/>
              <a:pathLst>
                <a:path extrusionOk="0" h="6849" w="6849">
                  <a:moveTo>
                    <a:pt x="6848" y="3425"/>
                  </a:moveTo>
                  <a:cubicBezTo>
                    <a:pt x="6848" y="5319"/>
                    <a:pt x="5319" y="6848"/>
                    <a:pt x="3425" y="6848"/>
                  </a:cubicBezTo>
                  <a:cubicBezTo>
                    <a:pt x="1530" y="6848"/>
                    <a:pt x="1" y="5319"/>
                    <a:pt x="1" y="3425"/>
                  </a:cubicBezTo>
                  <a:cubicBezTo>
                    <a:pt x="1" y="1530"/>
                    <a:pt x="1530" y="1"/>
                    <a:pt x="3425" y="1"/>
                  </a:cubicBezTo>
                  <a:cubicBezTo>
                    <a:pt x="5319" y="1"/>
                    <a:pt x="6848" y="1530"/>
                    <a:pt x="6848" y="342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3"/>
            <p:cNvSpPr/>
            <p:nvPr/>
          </p:nvSpPr>
          <p:spPr>
            <a:xfrm>
              <a:off x="8387413" y="647750"/>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3"/>
            <p:cNvSpPr/>
            <p:nvPr/>
          </p:nvSpPr>
          <p:spPr>
            <a:xfrm>
              <a:off x="6404750" y="-615050"/>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367587" y="-370225"/>
              <a:ext cx="855975" cy="855975"/>
            </a:xfrm>
            <a:custGeom>
              <a:rect b="b" l="l" r="r" t="t"/>
              <a:pathLst>
                <a:path extrusionOk="0" h="34239" w="34239">
                  <a:moveTo>
                    <a:pt x="34239" y="34238"/>
                  </a:moveTo>
                  <a:lnTo>
                    <a:pt x="1" y="34238"/>
                  </a:lnTo>
                  <a:lnTo>
                    <a:pt x="1" y="0"/>
                  </a:lnTo>
                  <a:lnTo>
                    <a:pt x="342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2072188" y="796425"/>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5771038" y="-18000"/>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7993113" y="-162550"/>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6318550" y="689675"/>
              <a:ext cx="304750" cy="263675"/>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3"/>
            <p:cNvSpPr/>
            <p:nvPr/>
          </p:nvSpPr>
          <p:spPr>
            <a:xfrm>
              <a:off x="2502750" y="624150"/>
              <a:ext cx="268775" cy="268800"/>
            </a:xfrm>
            <a:custGeom>
              <a:rect b="b" l="l" r="r" t="t"/>
              <a:pathLst>
                <a:path extrusionOk="0" fill="none" h="10752" w="10751">
                  <a:moveTo>
                    <a:pt x="10751" y="5388"/>
                  </a:moveTo>
                  <a:lnTo>
                    <a:pt x="5387" y="10752"/>
                  </a:lnTo>
                  <a:lnTo>
                    <a:pt x="0" y="5388"/>
                  </a:lnTo>
                  <a:lnTo>
                    <a:pt x="5387" y="1"/>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p:nvPr/>
          </p:nvSpPr>
          <p:spPr>
            <a:xfrm>
              <a:off x="7616925" y="630713"/>
              <a:ext cx="256225" cy="255675"/>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3"/>
            <p:cNvSpPr/>
            <p:nvPr/>
          </p:nvSpPr>
          <p:spPr>
            <a:xfrm>
              <a:off x="8957588" y="992775"/>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3"/>
            <p:cNvSpPr/>
            <p:nvPr/>
          </p:nvSpPr>
          <p:spPr>
            <a:xfrm>
              <a:off x="4194963" y="16350"/>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3"/>
            <p:cNvSpPr/>
            <p:nvPr/>
          </p:nvSpPr>
          <p:spPr>
            <a:xfrm>
              <a:off x="4002088" y="72052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3"/>
            <p:cNvSpPr/>
            <p:nvPr/>
          </p:nvSpPr>
          <p:spPr>
            <a:xfrm>
              <a:off x="6803763" y="1037563"/>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3"/>
            <p:cNvSpPr/>
            <p:nvPr/>
          </p:nvSpPr>
          <p:spPr>
            <a:xfrm>
              <a:off x="8098375" y="959438"/>
              <a:ext cx="183775" cy="142675"/>
            </a:xfrm>
            <a:custGeom>
              <a:rect b="b" l="l" r="r" t="t"/>
              <a:pathLst>
                <a:path extrusionOk="0" h="5707" w="7351">
                  <a:moveTo>
                    <a:pt x="3675" y="1"/>
                  </a:moveTo>
                  <a:cubicBezTo>
                    <a:pt x="1" y="1"/>
                    <a:pt x="1" y="5707"/>
                    <a:pt x="3675" y="5707"/>
                  </a:cubicBezTo>
                  <a:cubicBezTo>
                    <a:pt x="7350" y="5707"/>
                    <a:pt x="7350" y="1"/>
                    <a:pt x="3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3"/>
            <p:cNvSpPr/>
            <p:nvPr/>
          </p:nvSpPr>
          <p:spPr>
            <a:xfrm>
              <a:off x="3570113" y="217225"/>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3"/>
            <p:cNvSpPr/>
            <p:nvPr/>
          </p:nvSpPr>
          <p:spPr>
            <a:xfrm>
              <a:off x="-188262" y="1258825"/>
              <a:ext cx="383475" cy="163800"/>
            </a:xfrm>
            <a:custGeom>
              <a:rect b="b" l="l" r="r" t="t"/>
              <a:pathLst>
                <a:path extrusionOk="0" h="6552" w="15339">
                  <a:moveTo>
                    <a:pt x="0" y="0"/>
                  </a:moveTo>
                  <a:lnTo>
                    <a:pt x="0" y="6551"/>
                  </a:lnTo>
                  <a:lnTo>
                    <a:pt x="15339" y="6551"/>
                  </a:lnTo>
                  <a:lnTo>
                    <a:pt x="15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3"/>
            <p:cNvSpPr/>
            <p:nvPr/>
          </p:nvSpPr>
          <p:spPr>
            <a:xfrm>
              <a:off x="7390800" y="102800"/>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3"/>
            <p:cNvSpPr/>
            <p:nvPr/>
          </p:nvSpPr>
          <p:spPr>
            <a:xfrm>
              <a:off x="3593163" y="884363"/>
              <a:ext cx="171225" cy="171200"/>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3"/>
            <p:cNvSpPr/>
            <p:nvPr/>
          </p:nvSpPr>
          <p:spPr>
            <a:xfrm>
              <a:off x="7382613" y="976413"/>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3"/>
            <p:cNvSpPr/>
            <p:nvPr/>
          </p:nvSpPr>
          <p:spPr>
            <a:xfrm>
              <a:off x="7383088" y="976413"/>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3"/>
            <p:cNvSpPr/>
            <p:nvPr/>
          </p:nvSpPr>
          <p:spPr>
            <a:xfrm>
              <a:off x="5169063" y="751725"/>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3"/>
            <p:cNvSpPr/>
            <p:nvPr/>
          </p:nvSpPr>
          <p:spPr>
            <a:xfrm>
              <a:off x="5169513" y="751725"/>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3"/>
            <p:cNvSpPr/>
            <p:nvPr/>
          </p:nvSpPr>
          <p:spPr>
            <a:xfrm>
              <a:off x="160663" y="976375"/>
              <a:ext cx="122625" cy="108800"/>
            </a:xfrm>
            <a:custGeom>
              <a:rect b="b" l="l" r="r" t="t"/>
              <a:pathLst>
                <a:path extrusionOk="0" h="4352" w="4905">
                  <a:moveTo>
                    <a:pt x="972" y="1"/>
                  </a:moveTo>
                  <a:cubicBezTo>
                    <a:pt x="456" y="1"/>
                    <a:pt x="0" y="671"/>
                    <a:pt x="478" y="1149"/>
                  </a:cubicBezTo>
                  <a:cubicBezTo>
                    <a:pt x="1483" y="2153"/>
                    <a:pt x="2487" y="3157"/>
                    <a:pt x="3491" y="4162"/>
                  </a:cubicBezTo>
                  <a:cubicBezTo>
                    <a:pt x="3624" y="4295"/>
                    <a:pt x="3776" y="4351"/>
                    <a:pt x="3924" y="4351"/>
                  </a:cubicBezTo>
                  <a:cubicBezTo>
                    <a:pt x="4436" y="4351"/>
                    <a:pt x="4905" y="3681"/>
                    <a:pt x="4427" y="3203"/>
                  </a:cubicBezTo>
                  <a:cubicBezTo>
                    <a:pt x="3423" y="2199"/>
                    <a:pt x="2418" y="1194"/>
                    <a:pt x="1414" y="190"/>
                  </a:cubicBezTo>
                  <a:cubicBezTo>
                    <a:pt x="1276" y="57"/>
                    <a:pt x="1121"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3"/>
            <p:cNvSpPr/>
            <p:nvPr/>
          </p:nvSpPr>
          <p:spPr>
            <a:xfrm>
              <a:off x="160663" y="976375"/>
              <a:ext cx="122625" cy="108800"/>
            </a:xfrm>
            <a:custGeom>
              <a:rect b="b" l="l" r="r" t="t"/>
              <a:pathLst>
                <a:path extrusionOk="0" h="4352" w="4905">
                  <a:moveTo>
                    <a:pt x="3924" y="1"/>
                  </a:moveTo>
                  <a:cubicBezTo>
                    <a:pt x="3776" y="1"/>
                    <a:pt x="3624" y="57"/>
                    <a:pt x="3491" y="190"/>
                  </a:cubicBezTo>
                  <a:cubicBezTo>
                    <a:pt x="2487" y="1194"/>
                    <a:pt x="1483" y="2199"/>
                    <a:pt x="478" y="3203"/>
                  </a:cubicBezTo>
                  <a:cubicBezTo>
                    <a:pt x="0" y="3681"/>
                    <a:pt x="456" y="4351"/>
                    <a:pt x="972" y="4351"/>
                  </a:cubicBezTo>
                  <a:cubicBezTo>
                    <a:pt x="1121" y="4351"/>
                    <a:pt x="1276" y="4295"/>
                    <a:pt x="1414" y="4162"/>
                  </a:cubicBezTo>
                  <a:cubicBezTo>
                    <a:pt x="2418" y="3157"/>
                    <a:pt x="3423" y="2153"/>
                    <a:pt x="4427" y="1149"/>
                  </a:cubicBezTo>
                  <a:cubicBezTo>
                    <a:pt x="4905" y="671"/>
                    <a:pt x="4436" y="1"/>
                    <a:pt x="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
            <p:cNvSpPr/>
            <p:nvPr/>
          </p:nvSpPr>
          <p:spPr>
            <a:xfrm>
              <a:off x="835888" y="291688"/>
              <a:ext cx="47375" cy="198025"/>
            </a:xfrm>
            <a:custGeom>
              <a:rect b="b" l="l" r="r" t="t"/>
              <a:pathLst>
                <a:path extrusionOk="0" h="7921" w="1895">
                  <a:moveTo>
                    <a:pt x="948" y="0"/>
                  </a:moveTo>
                  <a:cubicBezTo>
                    <a:pt x="474" y="0"/>
                    <a:pt x="0" y="308"/>
                    <a:pt x="0" y="925"/>
                  </a:cubicBezTo>
                  <a:lnTo>
                    <a:pt x="0" y="6996"/>
                  </a:lnTo>
                  <a:cubicBezTo>
                    <a:pt x="0" y="7612"/>
                    <a:pt x="474" y="7921"/>
                    <a:pt x="948" y="7921"/>
                  </a:cubicBezTo>
                  <a:cubicBezTo>
                    <a:pt x="1421" y="7921"/>
                    <a:pt x="1895" y="7612"/>
                    <a:pt x="1895" y="6996"/>
                  </a:cubicBezTo>
                  <a:lnTo>
                    <a:pt x="1895" y="925"/>
                  </a:lnTo>
                  <a:cubicBezTo>
                    <a:pt x="1895" y="308"/>
                    <a:pt x="1421"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3"/>
            <p:cNvSpPr/>
            <p:nvPr/>
          </p:nvSpPr>
          <p:spPr>
            <a:xfrm>
              <a:off x="753138" y="366713"/>
              <a:ext cx="213450" cy="47975"/>
            </a:xfrm>
            <a:custGeom>
              <a:rect b="b" l="l" r="r" t="t"/>
              <a:pathLst>
                <a:path extrusionOk="0" h="1919" w="8538">
                  <a:moveTo>
                    <a:pt x="1210" y="1"/>
                  </a:moveTo>
                  <a:cubicBezTo>
                    <a:pt x="1" y="1"/>
                    <a:pt x="1" y="1918"/>
                    <a:pt x="1210" y="1918"/>
                  </a:cubicBezTo>
                  <a:lnTo>
                    <a:pt x="7305" y="1918"/>
                  </a:lnTo>
                  <a:cubicBezTo>
                    <a:pt x="8537" y="1918"/>
                    <a:pt x="8537" y="1"/>
                    <a:pt x="7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3"/>
            <p:cNvSpPr/>
            <p:nvPr/>
          </p:nvSpPr>
          <p:spPr>
            <a:xfrm>
              <a:off x="5981725" y="850688"/>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3"/>
            <p:cNvSpPr/>
            <p:nvPr/>
          </p:nvSpPr>
          <p:spPr>
            <a:xfrm>
              <a:off x="5899000" y="926313"/>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3"/>
            <p:cNvSpPr/>
            <p:nvPr/>
          </p:nvSpPr>
          <p:spPr>
            <a:xfrm>
              <a:off x="7134150" y="785850"/>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3"/>
            <p:cNvSpPr/>
            <p:nvPr/>
          </p:nvSpPr>
          <p:spPr>
            <a:xfrm>
              <a:off x="4016463" y="104057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3"/>
            <p:cNvSpPr/>
            <p:nvPr/>
          </p:nvSpPr>
          <p:spPr>
            <a:xfrm>
              <a:off x="5846950" y="670288"/>
              <a:ext cx="61075" cy="47950"/>
            </a:xfrm>
            <a:custGeom>
              <a:rect b="b" l="l" r="r" t="t"/>
              <a:pathLst>
                <a:path extrusionOk="0" h="1918"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3"/>
            <p:cNvSpPr/>
            <p:nvPr/>
          </p:nvSpPr>
          <p:spPr>
            <a:xfrm>
              <a:off x="1034663" y="944825"/>
              <a:ext cx="61650" cy="47950"/>
            </a:xfrm>
            <a:custGeom>
              <a:rect b="b" l="l" r="r" t="t"/>
              <a:pathLst>
                <a:path extrusionOk="0" h="1918" w="2466">
                  <a:moveTo>
                    <a:pt x="1233" y="0"/>
                  </a:moveTo>
                  <a:cubicBezTo>
                    <a:pt x="1" y="0"/>
                    <a:pt x="1" y="1918"/>
                    <a:pt x="1233" y="1918"/>
                  </a:cubicBezTo>
                  <a:cubicBezTo>
                    <a:pt x="2466" y="1918"/>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3"/>
            <p:cNvSpPr/>
            <p:nvPr/>
          </p:nvSpPr>
          <p:spPr>
            <a:xfrm>
              <a:off x="-140137" y="6218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3"/>
            <p:cNvSpPr/>
            <p:nvPr/>
          </p:nvSpPr>
          <p:spPr>
            <a:xfrm>
              <a:off x="-140137" y="7273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3"/>
            <p:cNvSpPr/>
            <p:nvPr/>
          </p:nvSpPr>
          <p:spPr>
            <a:xfrm>
              <a:off x="1898463" y="-3348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3"/>
            <p:cNvSpPr/>
            <p:nvPr/>
          </p:nvSpPr>
          <p:spPr>
            <a:xfrm>
              <a:off x="1898463" y="-2367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3"/>
            <p:cNvSpPr/>
            <p:nvPr/>
          </p:nvSpPr>
          <p:spPr>
            <a:xfrm>
              <a:off x="1898463" y="-1385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3"/>
            <p:cNvSpPr/>
            <p:nvPr/>
          </p:nvSpPr>
          <p:spPr>
            <a:xfrm>
              <a:off x="1898463" y="-404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3"/>
            <p:cNvSpPr/>
            <p:nvPr/>
          </p:nvSpPr>
          <p:spPr>
            <a:xfrm>
              <a:off x="1898463" y="577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3"/>
            <p:cNvSpPr/>
            <p:nvPr/>
          </p:nvSpPr>
          <p:spPr>
            <a:xfrm>
              <a:off x="1898463" y="1559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3"/>
            <p:cNvSpPr/>
            <p:nvPr/>
          </p:nvSpPr>
          <p:spPr>
            <a:xfrm>
              <a:off x="1898463" y="2540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3"/>
            <p:cNvSpPr/>
            <p:nvPr/>
          </p:nvSpPr>
          <p:spPr>
            <a:xfrm>
              <a:off x="1898463" y="3522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3"/>
            <p:cNvSpPr/>
            <p:nvPr/>
          </p:nvSpPr>
          <p:spPr>
            <a:xfrm>
              <a:off x="1898463" y="4503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3"/>
            <p:cNvSpPr/>
            <p:nvPr/>
          </p:nvSpPr>
          <p:spPr>
            <a:xfrm rot="10800000">
              <a:off x="3125863" y="769025"/>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3"/>
            <p:cNvSpPr/>
            <p:nvPr/>
          </p:nvSpPr>
          <p:spPr>
            <a:xfrm rot="10800000">
              <a:off x="3125863" y="6423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3"/>
            <p:cNvSpPr/>
            <p:nvPr/>
          </p:nvSpPr>
          <p:spPr>
            <a:xfrm rot="10800000">
              <a:off x="3125863" y="5156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3"/>
            <p:cNvSpPr/>
            <p:nvPr/>
          </p:nvSpPr>
          <p:spPr>
            <a:xfrm rot="10800000">
              <a:off x="3125863" y="38897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3"/>
            <p:cNvSpPr/>
            <p:nvPr/>
          </p:nvSpPr>
          <p:spPr>
            <a:xfrm rot="10800000">
              <a:off x="3221163" y="64232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3"/>
            <p:cNvSpPr/>
            <p:nvPr/>
          </p:nvSpPr>
          <p:spPr>
            <a:xfrm rot="10800000">
              <a:off x="3221163" y="515650"/>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3"/>
            <p:cNvSpPr/>
            <p:nvPr/>
          </p:nvSpPr>
          <p:spPr>
            <a:xfrm rot="10800000">
              <a:off x="3221163" y="388975"/>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3"/>
            <p:cNvSpPr/>
            <p:nvPr/>
          </p:nvSpPr>
          <p:spPr>
            <a:xfrm rot="10800000">
              <a:off x="3031138" y="6423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3"/>
            <p:cNvSpPr/>
            <p:nvPr/>
          </p:nvSpPr>
          <p:spPr>
            <a:xfrm rot="10800000">
              <a:off x="3031138" y="5156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3"/>
            <p:cNvSpPr/>
            <p:nvPr/>
          </p:nvSpPr>
          <p:spPr>
            <a:xfrm rot="10800000">
              <a:off x="3031138" y="38897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3"/>
            <p:cNvSpPr/>
            <p:nvPr/>
          </p:nvSpPr>
          <p:spPr>
            <a:xfrm rot="10800000">
              <a:off x="3316463" y="515650"/>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3"/>
            <p:cNvSpPr/>
            <p:nvPr/>
          </p:nvSpPr>
          <p:spPr>
            <a:xfrm rot="10800000">
              <a:off x="3316463" y="38897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3"/>
            <p:cNvSpPr/>
            <p:nvPr/>
          </p:nvSpPr>
          <p:spPr>
            <a:xfrm rot="10800000">
              <a:off x="3411188" y="38897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3"/>
            <p:cNvSpPr/>
            <p:nvPr/>
          </p:nvSpPr>
          <p:spPr>
            <a:xfrm rot="10800000">
              <a:off x="2935838" y="515650"/>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3"/>
            <p:cNvSpPr/>
            <p:nvPr/>
          </p:nvSpPr>
          <p:spPr>
            <a:xfrm rot="10800000">
              <a:off x="2935838" y="38897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3"/>
            <p:cNvSpPr/>
            <p:nvPr/>
          </p:nvSpPr>
          <p:spPr>
            <a:xfrm rot="10800000">
              <a:off x="2840538" y="38897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280" name="Shape 1280"/>
        <p:cNvGrpSpPr/>
        <p:nvPr/>
      </p:nvGrpSpPr>
      <p:grpSpPr>
        <a:xfrm>
          <a:off x="0" y="0"/>
          <a:ext cx="0" cy="0"/>
          <a:chOff x="0" y="0"/>
          <a:chExt cx="0" cy="0"/>
        </a:xfrm>
      </p:grpSpPr>
      <p:sp>
        <p:nvSpPr>
          <p:cNvPr id="1281" name="Google Shape;1281;p24"/>
          <p:cNvSpPr/>
          <p:nvPr/>
        </p:nvSpPr>
        <p:spPr>
          <a:xfrm rot="5400000">
            <a:off x="-411705" y="273644"/>
            <a:ext cx="2232888" cy="1594813"/>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rot="5400000">
            <a:off x="727232" y="3381037"/>
            <a:ext cx="2073118" cy="2073118"/>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rot="5400000">
            <a:off x="794317" y="2390821"/>
            <a:ext cx="1077277" cy="932805"/>
          </a:xfrm>
          <a:custGeom>
            <a:rect b="b" l="l" r="r" t="t"/>
            <a:pathLst>
              <a:path extrusionOk="0" fill="none" h="22256" w="25703">
                <a:moveTo>
                  <a:pt x="1" y="22255"/>
                </a:moveTo>
                <a:lnTo>
                  <a:pt x="12852" y="1"/>
                </a:lnTo>
                <a:lnTo>
                  <a:pt x="25702" y="22255"/>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rot="5400000">
            <a:off x="136414" y="3270949"/>
            <a:ext cx="510913" cy="442051"/>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rot="5400000">
            <a:off x="1007964" y="-323785"/>
            <a:ext cx="733804" cy="733804"/>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rot="5400000">
            <a:off x="-249162" y="19636"/>
            <a:ext cx="1477122" cy="143550"/>
          </a:xfrm>
          <a:custGeom>
            <a:rect b="b" l="l" r="r" t="t"/>
            <a:pathLst>
              <a:path extrusionOk="0" h="3425" w="35243">
                <a:moveTo>
                  <a:pt x="0" y="0"/>
                </a:moveTo>
                <a:lnTo>
                  <a:pt x="0" y="3424"/>
                </a:lnTo>
                <a:lnTo>
                  <a:pt x="35242" y="3424"/>
                </a:lnTo>
                <a:lnTo>
                  <a:pt x="352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rot="5400000">
            <a:off x="2823140" y="4761733"/>
            <a:ext cx="308057" cy="23919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rot="5400000">
            <a:off x="71668" y="4841499"/>
            <a:ext cx="205371" cy="182319"/>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rot="5400000">
            <a:off x="72024" y="4841939"/>
            <a:ext cx="204659" cy="182319"/>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rot="5400000">
            <a:off x="314874" y="1320932"/>
            <a:ext cx="205581" cy="182403"/>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rot="5400000">
            <a:off x="315251" y="1321309"/>
            <a:ext cx="204826" cy="182403"/>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rot="5400000">
            <a:off x="137096" y="2545426"/>
            <a:ext cx="79466" cy="332240"/>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rot="5400000">
            <a:off x="-2457" y="2672312"/>
            <a:ext cx="357807" cy="79424"/>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rot="5400000">
            <a:off x="412359" y="3933251"/>
            <a:ext cx="154070" cy="119618"/>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rot="5400000">
            <a:off x="554011" y="2456858"/>
            <a:ext cx="102392" cy="80388"/>
          </a:xfrm>
          <a:custGeom>
            <a:rect b="b" l="l" r="r" t="t"/>
            <a:pathLst>
              <a:path extrusionOk="0" h="1918"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664526" y="4238688"/>
            <a:ext cx="3761296" cy="150149"/>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664526" y="4447474"/>
            <a:ext cx="3761296" cy="149012"/>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1" name="Shape 181"/>
        <p:cNvGrpSpPr/>
        <p:nvPr/>
      </p:nvGrpSpPr>
      <p:grpSpPr>
        <a:xfrm>
          <a:off x="0" y="0"/>
          <a:ext cx="0" cy="0"/>
          <a:chOff x="0" y="0"/>
          <a:chExt cx="0" cy="0"/>
        </a:xfrm>
      </p:grpSpPr>
      <p:sp>
        <p:nvSpPr>
          <p:cNvPr id="182" name="Google Shape;182;p4"/>
          <p:cNvSpPr/>
          <p:nvPr/>
        </p:nvSpPr>
        <p:spPr>
          <a:xfrm>
            <a:off x="6716278" y="-216933"/>
            <a:ext cx="1812749" cy="72364"/>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6716278" y="-116309"/>
            <a:ext cx="1812749" cy="71816"/>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6716278" y="-15710"/>
            <a:ext cx="1812749" cy="72364"/>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6716278" y="84914"/>
            <a:ext cx="1812749" cy="72364"/>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6716278" y="186062"/>
            <a:ext cx="1812749" cy="7181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6716278" y="286138"/>
            <a:ext cx="1812749" cy="72364"/>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6716278" y="386762"/>
            <a:ext cx="1812749" cy="72364"/>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6716278" y="487934"/>
            <a:ext cx="1812749" cy="7234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6716278" y="588534"/>
            <a:ext cx="1812749" cy="71816"/>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6716278" y="689157"/>
            <a:ext cx="1812749" cy="72364"/>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6716278" y="789781"/>
            <a:ext cx="1812749" cy="7234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rot="-5400000">
            <a:off x="7922175" y="286285"/>
            <a:ext cx="1269410" cy="906660"/>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rot="-5400000">
            <a:off x="8956414" y="591015"/>
            <a:ext cx="426965" cy="42696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rot="-5400000">
            <a:off x="8806051" y="1159436"/>
            <a:ext cx="417172" cy="417172"/>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rot="-5400000">
            <a:off x="8253524" y="1139911"/>
            <a:ext cx="839753" cy="81609"/>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rot="-5400000">
            <a:off x="8622960" y="101107"/>
            <a:ext cx="423701" cy="150661"/>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rot="-5400000">
            <a:off x="8589004" y="646280"/>
            <a:ext cx="116874" cy="103697"/>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rot="-5400000">
            <a:off x="8589219" y="646066"/>
            <a:ext cx="116445" cy="103697"/>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7555061" y="1055768"/>
            <a:ext cx="116755" cy="1036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7555513" y="1055768"/>
            <a:ext cx="116350" cy="1036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6229508" y="85995"/>
            <a:ext cx="350812" cy="271943"/>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7864851" y="1091628"/>
            <a:ext cx="45177" cy="188881"/>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7786005" y="1163706"/>
            <a:ext cx="203415" cy="45153"/>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206" name="Google Shape;206;p4"/>
          <p:cNvSpPr txBox="1"/>
          <p:nvPr>
            <p:ph idx="1" type="body"/>
          </p:nvPr>
        </p:nvSpPr>
        <p:spPr>
          <a:xfrm>
            <a:off x="720000" y="1294375"/>
            <a:ext cx="7704000" cy="3313200"/>
          </a:xfrm>
          <a:prstGeom prst="rect">
            <a:avLst/>
          </a:prstGeom>
        </p:spPr>
        <p:txBody>
          <a:bodyPr anchorCtr="0" anchor="t" bIns="91425" lIns="91425" spcFirstLastPara="1" rIns="91425" wrap="square" tIns="91425">
            <a:normAutofit/>
          </a:bodyPr>
          <a:lstStyle>
            <a:lvl1pPr indent="-381000" lvl="0" marL="457200" rtl="0">
              <a:lnSpc>
                <a:spcPct val="100000"/>
              </a:lnSpc>
              <a:spcBef>
                <a:spcPts val="0"/>
              </a:spcBef>
              <a:spcAft>
                <a:spcPts val="0"/>
              </a:spcAft>
              <a:buSzPts val="2400"/>
              <a:buFont typeface="Darker Grotesque SemiBold"/>
              <a:buChar char="●"/>
              <a:defRPr/>
            </a:lvl1pPr>
            <a:lvl2pPr indent="-317500" lvl="1" marL="914400" rtl="0">
              <a:lnSpc>
                <a:spcPct val="100000"/>
              </a:lnSpc>
              <a:spcBef>
                <a:spcPts val="0"/>
              </a:spcBef>
              <a:spcAft>
                <a:spcPts val="0"/>
              </a:spcAft>
              <a:buSzPts val="1400"/>
              <a:buFont typeface="Darker Grotesque SemiBold"/>
              <a:buChar char="○"/>
              <a:defRPr/>
            </a:lvl2pPr>
            <a:lvl3pPr indent="-317500" lvl="2" marL="1371600" rtl="0">
              <a:lnSpc>
                <a:spcPct val="100000"/>
              </a:lnSpc>
              <a:spcBef>
                <a:spcPts val="0"/>
              </a:spcBef>
              <a:spcAft>
                <a:spcPts val="0"/>
              </a:spcAft>
              <a:buSzPts val="1400"/>
              <a:buFont typeface="Darker Grotesque SemiBold"/>
              <a:buChar char="■"/>
              <a:defRPr/>
            </a:lvl3pPr>
            <a:lvl4pPr indent="-317500" lvl="3" marL="1828800" rtl="0">
              <a:lnSpc>
                <a:spcPct val="100000"/>
              </a:lnSpc>
              <a:spcBef>
                <a:spcPts val="0"/>
              </a:spcBef>
              <a:spcAft>
                <a:spcPts val="0"/>
              </a:spcAft>
              <a:buSzPts val="1400"/>
              <a:buFont typeface="Darker Grotesque SemiBold"/>
              <a:buChar char="●"/>
              <a:defRPr/>
            </a:lvl4pPr>
            <a:lvl5pPr indent="-317500" lvl="4" marL="2286000" rtl="0">
              <a:lnSpc>
                <a:spcPct val="100000"/>
              </a:lnSpc>
              <a:spcBef>
                <a:spcPts val="0"/>
              </a:spcBef>
              <a:spcAft>
                <a:spcPts val="0"/>
              </a:spcAft>
              <a:buSzPts val="1400"/>
              <a:buFont typeface="Darker Grotesque SemiBold"/>
              <a:buChar char="○"/>
              <a:defRPr/>
            </a:lvl5pPr>
            <a:lvl6pPr indent="-317500" lvl="5" marL="2743200" rtl="0">
              <a:lnSpc>
                <a:spcPct val="100000"/>
              </a:lnSpc>
              <a:spcBef>
                <a:spcPts val="0"/>
              </a:spcBef>
              <a:spcAft>
                <a:spcPts val="0"/>
              </a:spcAft>
              <a:buSzPts val="1400"/>
              <a:buFont typeface="Darker Grotesque SemiBold"/>
              <a:buChar char="■"/>
              <a:defRPr/>
            </a:lvl6pPr>
            <a:lvl7pPr indent="-317500" lvl="6" marL="3200400" rtl="0">
              <a:lnSpc>
                <a:spcPct val="100000"/>
              </a:lnSpc>
              <a:spcBef>
                <a:spcPts val="0"/>
              </a:spcBef>
              <a:spcAft>
                <a:spcPts val="0"/>
              </a:spcAft>
              <a:buSzPts val="1400"/>
              <a:buFont typeface="Darker Grotesque SemiBold"/>
              <a:buChar char="●"/>
              <a:defRPr/>
            </a:lvl7pPr>
            <a:lvl8pPr indent="-317500" lvl="7" marL="3657600" rtl="0">
              <a:lnSpc>
                <a:spcPct val="100000"/>
              </a:lnSpc>
              <a:spcBef>
                <a:spcPts val="0"/>
              </a:spcBef>
              <a:spcAft>
                <a:spcPts val="0"/>
              </a:spcAft>
              <a:buSzPts val="1400"/>
              <a:buFont typeface="Darker Grotesque SemiBold"/>
              <a:buChar char="○"/>
              <a:defRPr/>
            </a:lvl8pPr>
            <a:lvl9pPr indent="-317500" lvl="8" marL="4114800" rtl="0">
              <a:lnSpc>
                <a:spcPct val="100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7" name="Shape 207"/>
        <p:cNvGrpSpPr/>
        <p:nvPr/>
      </p:nvGrpSpPr>
      <p:grpSpPr>
        <a:xfrm>
          <a:off x="0" y="0"/>
          <a:ext cx="0" cy="0"/>
          <a:chOff x="0" y="0"/>
          <a:chExt cx="0" cy="0"/>
        </a:xfrm>
      </p:grpSpPr>
      <p:grpSp>
        <p:nvGrpSpPr>
          <p:cNvPr id="208" name="Google Shape;208;p5"/>
          <p:cNvGrpSpPr/>
          <p:nvPr/>
        </p:nvGrpSpPr>
        <p:grpSpPr>
          <a:xfrm>
            <a:off x="-304799" y="3775363"/>
            <a:ext cx="9865280" cy="2628332"/>
            <a:chOff x="-304799" y="3775363"/>
            <a:chExt cx="9865280" cy="2628332"/>
          </a:xfrm>
        </p:grpSpPr>
        <p:sp>
          <p:nvSpPr>
            <p:cNvPr id="209" name="Google Shape;209;p5"/>
            <p:cNvSpPr/>
            <p:nvPr/>
          </p:nvSpPr>
          <p:spPr>
            <a:xfrm>
              <a:off x="5819141" y="4138552"/>
              <a:ext cx="958124" cy="366504"/>
            </a:xfrm>
            <a:custGeom>
              <a:rect b="b" l="l" r="r" t="t"/>
              <a:pathLst>
                <a:path extrusionOk="0" h="11779" w="30793">
                  <a:moveTo>
                    <a:pt x="1" y="0"/>
                  </a:moveTo>
                  <a:lnTo>
                    <a:pt x="1" y="11778"/>
                  </a:lnTo>
                  <a:lnTo>
                    <a:pt x="30792" y="11778"/>
                  </a:lnTo>
                  <a:lnTo>
                    <a:pt x="307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4697757" y="4712386"/>
              <a:ext cx="355147" cy="355115"/>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1993351" y="4298353"/>
              <a:ext cx="1025582" cy="887773"/>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6094718" y="4864653"/>
              <a:ext cx="1539041" cy="1539041"/>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8729492" y="5085940"/>
              <a:ext cx="830988" cy="830957"/>
            </a:xfrm>
            <a:custGeom>
              <a:rect b="b" l="l" r="r" t="t"/>
              <a:pathLst>
                <a:path extrusionOk="0" fill="none" h="26706" w="26707">
                  <a:moveTo>
                    <a:pt x="26707" y="26706"/>
                  </a:moveTo>
                  <a:lnTo>
                    <a:pt x="1" y="26706"/>
                  </a:lnTo>
                  <a:lnTo>
                    <a:pt x="1" y="0"/>
                  </a:lnTo>
                  <a:lnTo>
                    <a:pt x="26707" y="0"/>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939234" y="3909149"/>
              <a:ext cx="1292610" cy="923307"/>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942671" y="3907937"/>
              <a:ext cx="557550" cy="557550"/>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5449847" y="5034380"/>
              <a:ext cx="318213" cy="318929"/>
            </a:xfrm>
            <a:custGeom>
              <a:rect b="b" l="l" r="r" t="t"/>
              <a:pathLst>
                <a:path extrusionOk="0" fill="none" h="10250" w="10227">
                  <a:moveTo>
                    <a:pt x="10226" y="5113"/>
                  </a:moveTo>
                  <a:cubicBezTo>
                    <a:pt x="10226" y="7944"/>
                    <a:pt x="7944" y="10249"/>
                    <a:pt x="5114" y="10249"/>
                  </a:cubicBezTo>
                  <a:cubicBezTo>
                    <a:pt x="2283" y="10249"/>
                    <a:pt x="1" y="7944"/>
                    <a:pt x="1" y="5113"/>
                  </a:cubicBezTo>
                  <a:cubicBezTo>
                    <a:pt x="1" y="2283"/>
                    <a:pt x="2283" y="0"/>
                    <a:pt x="5114" y="0"/>
                  </a:cubicBezTo>
                  <a:cubicBezTo>
                    <a:pt x="7944" y="0"/>
                    <a:pt x="10226" y="2283"/>
                    <a:pt x="10226"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937967" y="4578160"/>
              <a:ext cx="379292" cy="328854"/>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6994507" y="4359429"/>
              <a:ext cx="215938" cy="187499"/>
            </a:xfrm>
            <a:custGeom>
              <a:rect b="b" l="l" r="r" t="t"/>
              <a:pathLst>
                <a:path extrusionOk="0" h="6026" w="6940">
                  <a:moveTo>
                    <a:pt x="1" y="6026"/>
                  </a:moveTo>
                  <a:lnTo>
                    <a:pt x="3470" y="0"/>
                  </a:lnTo>
                  <a:lnTo>
                    <a:pt x="6940" y="602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7172979" y="4858464"/>
              <a:ext cx="437508" cy="438224"/>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816145" y="4037216"/>
              <a:ext cx="1348742" cy="366472"/>
            </a:xfrm>
            <a:custGeom>
              <a:rect b="b" l="l" r="r" t="t"/>
              <a:pathLst>
                <a:path extrusionOk="0" h="11778" w="43347">
                  <a:moveTo>
                    <a:pt x="1" y="0"/>
                  </a:moveTo>
                  <a:lnTo>
                    <a:pt x="1" y="11778"/>
                  </a:lnTo>
                  <a:lnTo>
                    <a:pt x="43346" y="11778"/>
                  </a:lnTo>
                  <a:lnTo>
                    <a:pt x="433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5422156" y="4459554"/>
              <a:ext cx="228726" cy="177573"/>
            </a:xfrm>
            <a:custGeom>
              <a:rect b="b" l="l" r="r" t="t"/>
              <a:pathLst>
                <a:path extrusionOk="0" h="5707" w="7351">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3768846" y="4216679"/>
              <a:ext cx="458106" cy="35511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2660219" y="5017053"/>
              <a:ext cx="142071" cy="42472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8360945" y="4949381"/>
              <a:ext cx="152090" cy="135381"/>
            </a:xfrm>
            <a:custGeom>
              <a:rect b="b" l="l" r="r" t="t"/>
              <a:pathLst>
                <a:path extrusionOk="0" h="4351" w="4888">
                  <a:moveTo>
                    <a:pt x="973" y="0"/>
                  </a:moveTo>
                  <a:cubicBezTo>
                    <a:pt x="457" y="0"/>
                    <a:pt x="1" y="670"/>
                    <a:pt x="479" y="1148"/>
                  </a:cubicBezTo>
                  <a:cubicBezTo>
                    <a:pt x="1483" y="2152"/>
                    <a:pt x="2488" y="3157"/>
                    <a:pt x="3492" y="4161"/>
                  </a:cubicBezTo>
                  <a:cubicBezTo>
                    <a:pt x="3625" y="4294"/>
                    <a:pt x="3776" y="4350"/>
                    <a:pt x="3922" y="4350"/>
                  </a:cubicBezTo>
                  <a:cubicBezTo>
                    <a:pt x="4428" y="4350"/>
                    <a:pt x="4888" y="3680"/>
                    <a:pt x="4428" y="3202"/>
                  </a:cubicBezTo>
                  <a:cubicBezTo>
                    <a:pt x="3423" y="2198"/>
                    <a:pt x="2419" y="1194"/>
                    <a:pt x="1415" y="189"/>
                  </a:cubicBezTo>
                  <a:cubicBezTo>
                    <a:pt x="1276" y="56"/>
                    <a:pt x="1122"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8360945" y="4949381"/>
              <a:ext cx="152650" cy="135381"/>
            </a:xfrm>
            <a:custGeom>
              <a:rect b="b" l="l" r="r" t="t"/>
              <a:pathLst>
                <a:path extrusionOk="0" h="4351" w="4906">
                  <a:moveTo>
                    <a:pt x="3925" y="0"/>
                  </a:moveTo>
                  <a:cubicBezTo>
                    <a:pt x="3777" y="0"/>
                    <a:pt x="3625" y="56"/>
                    <a:pt x="3492" y="189"/>
                  </a:cubicBezTo>
                  <a:cubicBezTo>
                    <a:pt x="2488" y="1194"/>
                    <a:pt x="1483" y="2198"/>
                    <a:pt x="479" y="3202"/>
                  </a:cubicBezTo>
                  <a:cubicBezTo>
                    <a:pt x="1" y="3680"/>
                    <a:pt x="457" y="4350"/>
                    <a:pt x="973" y="4350"/>
                  </a:cubicBezTo>
                  <a:cubicBezTo>
                    <a:pt x="1122" y="4350"/>
                    <a:pt x="1276" y="4294"/>
                    <a:pt x="1415" y="4161"/>
                  </a:cubicBezTo>
                  <a:cubicBezTo>
                    <a:pt x="2419" y="3157"/>
                    <a:pt x="3423" y="2152"/>
                    <a:pt x="4428" y="1148"/>
                  </a:cubicBezTo>
                  <a:cubicBezTo>
                    <a:pt x="4906" y="670"/>
                    <a:pt x="4436" y="0"/>
                    <a:pt x="3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414277" y="4172435"/>
              <a:ext cx="152246" cy="135381"/>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14277" y="4172435"/>
              <a:ext cx="152246" cy="135381"/>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5"/>
            <p:cNvGrpSpPr/>
            <p:nvPr/>
          </p:nvGrpSpPr>
          <p:grpSpPr>
            <a:xfrm>
              <a:off x="1217769" y="5151057"/>
              <a:ext cx="151966" cy="135257"/>
              <a:chOff x="1217769" y="4954869"/>
              <a:chExt cx="151966" cy="135257"/>
            </a:xfrm>
          </p:grpSpPr>
          <p:sp>
            <p:nvSpPr>
              <p:cNvPr id="229" name="Google Shape;229;p5"/>
              <p:cNvSpPr/>
              <p:nvPr/>
            </p:nvSpPr>
            <p:spPr>
              <a:xfrm>
                <a:off x="1217769" y="4954869"/>
                <a:ext cx="151966" cy="135257"/>
              </a:xfrm>
              <a:custGeom>
                <a:rect b="b" l="l" r="r" t="t"/>
                <a:pathLst>
                  <a:path extrusionOk="0" h="4347" w="4884">
                    <a:moveTo>
                      <a:pt x="959" y="0"/>
                    </a:moveTo>
                    <a:cubicBezTo>
                      <a:pt x="455" y="0"/>
                      <a:pt x="1" y="677"/>
                      <a:pt x="459" y="1135"/>
                    </a:cubicBezTo>
                    <a:lnTo>
                      <a:pt x="3472" y="4148"/>
                    </a:lnTo>
                    <a:cubicBezTo>
                      <a:pt x="3612" y="4288"/>
                      <a:pt x="3769" y="4347"/>
                      <a:pt x="3920" y="4347"/>
                    </a:cubicBezTo>
                    <a:cubicBezTo>
                      <a:pt x="4434" y="4347"/>
                      <a:pt x="4884" y="3671"/>
                      <a:pt x="4408" y="3212"/>
                    </a:cubicBezTo>
                    <a:lnTo>
                      <a:pt x="1395" y="199"/>
                    </a:lnTo>
                    <a:cubicBezTo>
                      <a:pt x="1260" y="59"/>
                      <a:pt x="1107" y="0"/>
                      <a:pt x="959" y="0"/>
                    </a:cubicBezTo>
                    <a:close/>
                  </a:path>
                </a:pathLst>
              </a:custGeom>
              <a:solidFill>
                <a:srgbClr val="41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217769" y="4954869"/>
                <a:ext cx="151966" cy="135257"/>
              </a:xfrm>
              <a:custGeom>
                <a:rect b="b" l="l" r="r" t="t"/>
                <a:pathLst>
                  <a:path extrusionOk="0" h="4347" w="4884">
                    <a:moveTo>
                      <a:pt x="3920" y="0"/>
                    </a:moveTo>
                    <a:cubicBezTo>
                      <a:pt x="3769" y="0"/>
                      <a:pt x="3612" y="59"/>
                      <a:pt x="3472" y="199"/>
                    </a:cubicBezTo>
                    <a:lnTo>
                      <a:pt x="459" y="3212"/>
                    </a:lnTo>
                    <a:cubicBezTo>
                      <a:pt x="1" y="3671"/>
                      <a:pt x="455" y="4347"/>
                      <a:pt x="959" y="4347"/>
                    </a:cubicBezTo>
                    <a:cubicBezTo>
                      <a:pt x="1107" y="4347"/>
                      <a:pt x="1260" y="4288"/>
                      <a:pt x="1395" y="4148"/>
                    </a:cubicBezTo>
                    <a:lnTo>
                      <a:pt x="4408" y="1135"/>
                    </a:lnTo>
                    <a:cubicBezTo>
                      <a:pt x="4884" y="677"/>
                      <a:pt x="4434" y="0"/>
                      <a:pt x="3920" y="0"/>
                    </a:cubicBezTo>
                    <a:close/>
                  </a:path>
                </a:pathLst>
              </a:custGeom>
              <a:solidFill>
                <a:srgbClr val="41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5"/>
            <p:cNvSpPr/>
            <p:nvPr/>
          </p:nvSpPr>
          <p:spPr>
            <a:xfrm>
              <a:off x="3916544" y="4832050"/>
              <a:ext cx="58994" cy="246649"/>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12872" y="4926138"/>
              <a:ext cx="265629" cy="58994"/>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1627108" y="5034600"/>
              <a:ext cx="76730" cy="58963"/>
            </a:xfrm>
            <a:custGeom>
              <a:rect b="b" l="l" r="r" t="t"/>
              <a:pathLst>
                <a:path extrusionOk="0" h="1895" w="2466">
                  <a:moveTo>
                    <a:pt x="1233" y="0"/>
                  </a:moveTo>
                  <a:cubicBezTo>
                    <a:pt x="1" y="0"/>
                    <a:pt x="1" y="1895"/>
                    <a:pt x="1233" y="1895"/>
                  </a:cubicBezTo>
                  <a:cubicBezTo>
                    <a:pt x="2466" y="1895"/>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6629477" y="5352959"/>
              <a:ext cx="228726" cy="177573"/>
            </a:xfrm>
            <a:custGeom>
              <a:rect b="b" l="l" r="r" t="t"/>
              <a:pathLst>
                <a:path extrusionOk="0" h="5707" w="7351">
                  <a:moveTo>
                    <a:pt x="3675" y="1"/>
                  </a:moveTo>
                  <a:cubicBezTo>
                    <a:pt x="0" y="1"/>
                    <a:pt x="0" y="5707"/>
                    <a:pt x="3675" y="5707"/>
                  </a:cubicBezTo>
                  <a:cubicBezTo>
                    <a:pt x="7350" y="5707"/>
                    <a:pt x="7350" y="1"/>
                    <a:pt x="3675" y="1"/>
                  </a:cubicBezTo>
                  <a:close/>
                </a:path>
              </a:pathLst>
            </a:custGeom>
            <a:solidFill>
              <a:srgbClr val="41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121859" y="4801869"/>
              <a:ext cx="152712" cy="117926"/>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7448338" y="4335254"/>
              <a:ext cx="152712" cy="118641"/>
            </a:xfrm>
            <a:custGeom>
              <a:rect b="b" l="l" r="r" t="t"/>
              <a:pathLst>
                <a:path extrusionOk="0" h="3813" w="4908">
                  <a:moveTo>
                    <a:pt x="2465" y="1"/>
                  </a:moveTo>
                  <a:cubicBezTo>
                    <a:pt x="0" y="1"/>
                    <a:pt x="0" y="3813"/>
                    <a:pt x="2465" y="3813"/>
                  </a:cubicBezTo>
                  <a:cubicBezTo>
                    <a:pt x="4907" y="3813"/>
                    <a:pt x="4907" y="1"/>
                    <a:pt x="2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304799" y="4572686"/>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04799" y="4670695"/>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04799" y="4767988"/>
              <a:ext cx="2012051" cy="94496"/>
            </a:xfrm>
            <a:custGeom>
              <a:rect b="b" l="l" r="r" t="t"/>
              <a:pathLst>
                <a:path extrusionOk="0" fill="none" h="3037"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304799" y="4865997"/>
              <a:ext cx="2012051" cy="94465"/>
            </a:xfrm>
            <a:custGeom>
              <a:rect b="b" l="l" r="r" t="t"/>
              <a:pathLst>
                <a:path extrusionOk="0" fill="none" h="3036" w="64665">
                  <a:moveTo>
                    <a:pt x="0" y="0"/>
                  </a:moveTo>
                  <a:lnTo>
                    <a:pt x="5387" y="3036"/>
                  </a:lnTo>
                  <a:lnTo>
                    <a:pt x="10774" y="0"/>
                  </a:lnTo>
                  <a:lnTo>
                    <a:pt x="16160" y="3036"/>
                  </a:lnTo>
                  <a:lnTo>
                    <a:pt x="21547" y="0"/>
                  </a:lnTo>
                  <a:lnTo>
                    <a:pt x="26934" y="3036"/>
                  </a:lnTo>
                  <a:lnTo>
                    <a:pt x="32321" y="0"/>
                  </a:lnTo>
                  <a:lnTo>
                    <a:pt x="37708" y="3036"/>
                  </a:lnTo>
                  <a:lnTo>
                    <a:pt x="43094" y="0"/>
                  </a:lnTo>
                  <a:lnTo>
                    <a:pt x="48481" y="3036"/>
                  </a:lnTo>
                  <a:lnTo>
                    <a:pt x="53868" y="0"/>
                  </a:lnTo>
                  <a:lnTo>
                    <a:pt x="59278" y="3036"/>
                  </a:lnTo>
                  <a:lnTo>
                    <a:pt x="64664"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5"/>
            <p:cNvGrpSpPr/>
            <p:nvPr/>
          </p:nvGrpSpPr>
          <p:grpSpPr>
            <a:xfrm>
              <a:off x="7810506" y="3775363"/>
              <a:ext cx="293346" cy="2546825"/>
              <a:chOff x="7810506" y="3350575"/>
              <a:chExt cx="293346" cy="2546825"/>
            </a:xfrm>
          </p:grpSpPr>
          <p:sp>
            <p:nvSpPr>
              <p:cNvPr id="242" name="Google Shape;242;p5"/>
              <p:cNvSpPr/>
              <p:nvPr/>
            </p:nvSpPr>
            <p:spPr>
              <a:xfrm>
                <a:off x="7810506" y="3350575"/>
                <a:ext cx="75329" cy="2546825"/>
              </a:xfrm>
              <a:custGeom>
                <a:rect b="b" l="l" r="r" t="t"/>
                <a:pathLst>
                  <a:path extrusionOk="0" fill="none" h="81852" w="2421">
                    <a:moveTo>
                      <a:pt x="1" y="81852"/>
                    </a:moveTo>
                    <a:cubicBezTo>
                      <a:pt x="1" y="78451"/>
                      <a:pt x="2420" y="78451"/>
                      <a:pt x="2420" y="75050"/>
                    </a:cubicBezTo>
                    <a:cubicBezTo>
                      <a:pt x="2420" y="71626"/>
                      <a:pt x="1" y="71626"/>
                      <a:pt x="1" y="68225"/>
                    </a:cubicBezTo>
                    <a:cubicBezTo>
                      <a:pt x="1" y="64801"/>
                      <a:pt x="2420" y="64801"/>
                      <a:pt x="2420" y="61400"/>
                    </a:cubicBezTo>
                    <a:cubicBezTo>
                      <a:pt x="2420" y="57976"/>
                      <a:pt x="1" y="57976"/>
                      <a:pt x="1" y="54575"/>
                    </a:cubicBezTo>
                    <a:cubicBezTo>
                      <a:pt x="1" y="51174"/>
                      <a:pt x="2420" y="51174"/>
                      <a:pt x="2420" y="47751"/>
                    </a:cubicBezTo>
                    <a:cubicBezTo>
                      <a:pt x="2420" y="44350"/>
                      <a:pt x="1" y="44350"/>
                      <a:pt x="1" y="40926"/>
                    </a:cubicBezTo>
                    <a:cubicBezTo>
                      <a:pt x="1" y="37525"/>
                      <a:pt x="2420" y="37525"/>
                      <a:pt x="2420" y="34101"/>
                    </a:cubicBezTo>
                    <a:cubicBezTo>
                      <a:pt x="2420" y="30700"/>
                      <a:pt x="1" y="30700"/>
                      <a:pt x="1" y="27299"/>
                    </a:cubicBezTo>
                    <a:cubicBezTo>
                      <a:pt x="1" y="23875"/>
                      <a:pt x="2420" y="23875"/>
                      <a:pt x="2420" y="20475"/>
                    </a:cubicBezTo>
                    <a:cubicBezTo>
                      <a:pt x="2420" y="17051"/>
                      <a:pt x="1" y="17051"/>
                      <a:pt x="1" y="13650"/>
                    </a:cubicBezTo>
                    <a:cubicBezTo>
                      <a:pt x="1" y="10226"/>
                      <a:pt x="2420" y="10226"/>
                      <a:pt x="2420" y="6825"/>
                    </a:cubicBezTo>
                    <a:cubicBezTo>
                      <a:pt x="2420" y="3401"/>
                      <a:pt x="1" y="3401"/>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7919187" y="3350575"/>
                <a:ext cx="76014" cy="2546825"/>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8027838" y="3350575"/>
                <a:ext cx="76014" cy="2546825"/>
              </a:xfrm>
              <a:custGeom>
                <a:rect b="b" l="l" r="r" t="t"/>
                <a:pathLst>
                  <a:path extrusionOk="0" fill="none" h="81852" w="2443">
                    <a:moveTo>
                      <a:pt x="0" y="81852"/>
                    </a:moveTo>
                    <a:cubicBezTo>
                      <a:pt x="0" y="78451"/>
                      <a:pt x="2443" y="78451"/>
                      <a:pt x="2443" y="75050"/>
                    </a:cubicBezTo>
                    <a:cubicBezTo>
                      <a:pt x="2443" y="71626"/>
                      <a:pt x="0" y="71626"/>
                      <a:pt x="0" y="68225"/>
                    </a:cubicBezTo>
                    <a:cubicBezTo>
                      <a:pt x="0" y="64801"/>
                      <a:pt x="2443" y="64801"/>
                      <a:pt x="2443" y="61400"/>
                    </a:cubicBezTo>
                    <a:cubicBezTo>
                      <a:pt x="2443" y="57976"/>
                      <a:pt x="0" y="57976"/>
                      <a:pt x="0" y="54575"/>
                    </a:cubicBezTo>
                    <a:cubicBezTo>
                      <a:pt x="0" y="51174"/>
                      <a:pt x="2443" y="51174"/>
                      <a:pt x="2443" y="47751"/>
                    </a:cubicBezTo>
                    <a:cubicBezTo>
                      <a:pt x="2443" y="44350"/>
                      <a:pt x="0" y="44350"/>
                      <a:pt x="0" y="40926"/>
                    </a:cubicBezTo>
                    <a:cubicBezTo>
                      <a:pt x="0" y="37525"/>
                      <a:pt x="2443" y="37525"/>
                      <a:pt x="2443" y="34101"/>
                    </a:cubicBezTo>
                    <a:cubicBezTo>
                      <a:pt x="2443" y="30700"/>
                      <a:pt x="0" y="30700"/>
                      <a:pt x="0" y="27299"/>
                    </a:cubicBezTo>
                    <a:cubicBezTo>
                      <a:pt x="0" y="23875"/>
                      <a:pt x="2443" y="23875"/>
                      <a:pt x="2443" y="20475"/>
                    </a:cubicBezTo>
                    <a:cubicBezTo>
                      <a:pt x="2443" y="17051"/>
                      <a:pt x="0" y="17051"/>
                      <a:pt x="0" y="13650"/>
                    </a:cubicBezTo>
                    <a:cubicBezTo>
                      <a:pt x="0" y="10226"/>
                      <a:pt x="2443" y="10226"/>
                      <a:pt x="2443" y="6825"/>
                    </a:cubicBezTo>
                    <a:cubicBezTo>
                      <a:pt x="2443" y="3401"/>
                      <a:pt x="0" y="3401"/>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5"/>
            <p:cNvSpPr/>
            <p:nvPr/>
          </p:nvSpPr>
          <p:spPr>
            <a:xfrm>
              <a:off x="8270714" y="4094526"/>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8270714" y="4216679"/>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8270714" y="4338832"/>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8270714" y="4460985"/>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8270714" y="4583139"/>
              <a:ext cx="977291" cy="31"/>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8270714" y="4705261"/>
              <a:ext cx="977291" cy="31"/>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5"/>
          <p:cNvSpPr txBox="1"/>
          <p:nvPr>
            <p:ph idx="1" type="subTitle"/>
          </p:nvPr>
        </p:nvSpPr>
        <p:spPr>
          <a:xfrm>
            <a:off x="1290750" y="1702925"/>
            <a:ext cx="2853300" cy="572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300"/>
              <a:buN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2" name="Google Shape;252;p5"/>
          <p:cNvSpPr txBox="1"/>
          <p:nvPr>
            <p:ph idx="2" type="subTitle"/>
          </p:nvPr>
        </p:nvSpPr>
        <p:spPr>
          <a:xfrm>
            <a:off x="4803585" y="1702925"/>
            <a:ext cx="2853300" cy="5727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300"/>
              <a:buNone/>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3" name="Google Shape;253;p5"/>
          <p:cNvSpPr txBox="1"/>
          <p:nvPr>
            <p:ph idx="3" type="subTitle"/>
          </p:nvPr>
        </p:nvSpPr>
        <p:spPr>
          <a:xfrm>
            <a:off x="1290750" y="2366100"/>
            <a:ext cx="2853300" cy="1018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Lora"/>
              <a:buNone/>
              <a:defRPr sz="1400">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4" name="Google Shape;254;p5"/>
          <p:cNvSpPr txBox="1"/>
          <p:nvPr>
            <p:ph idx="4" type="subTitle"/>
          </p:nvPr>
        </p:nvSpPr>
        <p:spPr>
          <a:xfrm>
            <a:off x="4803585" y="2366100"/>
            <a:ext cx="2853300" cy="10188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400"/>
              <a:buFont typeface="Lora"/>
              <a:buNone/>
              <a:defRPr sz="1400">
                <a:latin typeface="Lora"/>
                <a:ea typeface="Lora"/>
                <a:cs typeface="Lora"/>
                <a:sym typeface="Lor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5" name="Google Shape;255;p5"/>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6" name="Shape 256"/>
        <p:cNvGrpSpPr/>
        <p:nvPr/>
      </p:nvGrpSpPr>
      <p:grpSpPr>
        <a:xfrm>
          <a:off x="0" y="0"/>
          <a:ext cx="0" cy="0"/>
          <a:chOff x="0" y="0"/>
          <a:chExt cx="0" cy="0"/>
        </a:xfrm>
      </p:grpSpPr>
      <p:grpSp>
        <p:nvGrpSpPr>
          <p:cNvPr id="257" name="Google Shape;257;p6"/>
          <p:cNvGrpSpPr/>
          <p:nvPr/>
        </p:nvGrpSpPr>
        <p:grpSpPr>
          <a:xfrm>
            <a:off x="19038" y="4332463"/>
            <a:ext cx="2466550" cy="1220656"/>
            <a:chOff x="19038" y="4332463"/>
            <a:chExt cx="2466550" cy="1220656"/>
          </a:xfrm>
        </p:grpSpPr>
        <p:sp>
          <p:nvSpPr>
            <p:cNvPr id="258" name="Google Shape;258;p6"/>
            <p:cNvSpPr/>
            <p:nvPr/>
          </p:nvSpPr>
          <p:spPr>
            <a:xfrm rot="5400000">
              <a:off x="528551" y="4646620"/>
              <a:ext cx="861723"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rot="5400000">
              <a:off x="1886100" y="4734488"/>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rot="5400000">
              <a:off x="149913" y="4788688"/>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rot="5400000">
              <a:off x="1216463" y="4525338"/>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rot="5400000">
              <a:off x="466638" y="4730188"/>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rot="5400000">
              <a:off x="1633625" y="4907375"/>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rot="5400000">
              <a:off x="94350" y="4572425"/>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rot="5400000">
              <a:off x="11313" y="4647188"/>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rot="5400000">
              <a:off x="334825" y="4450575"/>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6"/>
          <p:cNvGrpSpPr/>
          <p:nvPr/>
        </p:nvGrpSpPr>
        <p:grpSpPr>
          <a:xfrm>
            <a:off x="7442788" y="-521512"/>
            <a:ext cx="1826000" cy="1664296"/>
            <a:chOff x="7442788" y="-521512"/>
            <a:chExt cx="1826000" cy="1664296"/>
          </a:xfrm>
        </p:grpSpPr>
        <p:sp>
          <p:nvSpPr>
            <p:cNvPr id="268" name="Google Shape;268;p6"/>
            <p:cNvSpPr/>
            <p:nvPr/>
          </p:nvSpPr>
          <p:spPr>
            <a:xfrm rot="5400000">
              <a:off x="7705563" y="-191637"/>
              <a:ext cx="328125" cy="328125"/>
            </a:xfrm>
            <a:custGeom>
              <a:rect b="b" l="l" r="r" t="t"/>
              <a:pathLst>
                <a:path extrusionOk="0" h="13125" w="13125">
                  <a:moveTo>
                    <a:pt x="13125" y="6551"/>
                  </a:moveTo>
                  <a:cubicBezTo>
                    <a:pt x="13125" y="10180"/>
                    <a:pt x="10180" y="13125"/>
                    <a:pt x="6551" y="13125"/>
                  </a:cubicBezTo>
                  <a:cubicBezTo>
                    <a:pt x="2922" y="13125"/>
                    <a:pt x="0" y="10180"/>
                    <a:pt x="0" y="6551"/>
                  </a:cubicBezTo>
                  <a:cubicBezTo>
                    <a:pt x="0" y="2945"/>
                    <a:pt x="2922" y="0"/>
                    <a:pt x="6551" y="0"/>
                  </a:cubicBezTo>
                  <a:cubicBezTo>
                    <a:pt x="10180" y="0"/>
                    <a:pt x="13125" y="2945"/>
                    <a:pt x="13125" y="65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rot="5400000">
              <a:off x="8300975" y="-174612"/>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rot="5400000">
              <a:off x="8976338" y="837363"/>
              <a:ext cx="255675" cy="256225"/>
            </a:xfrm>
            <a:custGeom>
              <a:rect b="b" l="l" r="r" t="t"/>
              <a:pathLst>
                <a:path extrusionOk="0" fill="none" h="10249" w="10227">
                  <a:moveTo>
                    <a:pt x="10227" y="5136"/>
                  </a:moveTo>
                  <a:cubicBezTo>
                    <a:pt x="10227" y="7966"/>
                    <a:pt x="7944" y="10249"/>
                    <a:pt x="5114" y="10249"/>
                  </a:cubicBezTo>
                  <a:cubicBezTo>
                    <a:pt x="2283" y="10249"/>
                    <a:pt x="1" y="7966"/>
                    <a:pt x="1" y="5136"/>
                  </a:cubicBezTo>
                  <a:cubicBezTo>
                    <a:pt x="1" y="2306"/>
                    <a:pt x="2283" y="0"/>
                    <a:pt x="5114" y="0"/>
                  </a:cubicBezTo>
                  <a:cubicBezTo>
                    <a:pt x="7944" y="0"/>
                    <a:pt x="10227" y="2306"/>
                    <a:pt x="10227" y="5136"/>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rot="5400000">
              <a:off x="7422238" y="96738"/>
              <a:ext cx="183775" cy="14267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rot="5400000">
              <a:off x="8942088" y="408013"/>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rot="5400000">
              <a:off x="7839900" y="275700"/>
              <a:ext cx="174075" cy="150100"/>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rot="5400000">
              <a:off x="8645588" y="1017838"/>
              <a:ext cx="122200" cy="108750"/>
            </a:xfrm>
            <a:custGeom>
              <a:rect b="b" l="l" r="r" t="t"/>
              <a:pathLst>
                <a:path extrusionOk="0" h="4350" w="4888">
                  <a:moveTo>
                    <a:pt x="961" y="0"/>
                  </a:moveTo>
                  <a:cubicBezTo>
                    <a:pt x="449" y="0"/>
                    <a:pt x="1" y="664"/>
                    <a:pt x="457" y="1138"/>
                  </a:cubicBezTo>
                  <a:cubicBezTo>
                    <a:pt x="1462" y="2142"/>
                    <a:pt x="2466" y="3147"/>
                    <a:pt x="3470" y="4151"/>
                  </a:cubicBezTo>
                  <a:cubicBezTo>
                    <a:pt x="3610" y="4291"/>
                    <a:pt x="3767" y="4350"/>
                    <a:pt x="3919" y="4350"/>
                  </a:cubicBezTo>
                  <a:cubicBezTo>
                    <a:pt x="4433" y="4350"/>
                    <a:pt x="4887" y="3673"/>
                    <a:pt x="4429" y="3215"/>
                  </a:cubicBezTo>
                  <a:cubicBezTo>
                    <a:pt x="3424" y="2211"/>
                    <a:pt x="2420" y="1206"/>
                    <a:pt x="1416" y="202"/>
                  </a:cubicBezTo>
                  <a:cubicBezTo>
                    <a:pt x="1274" y="60"/>
                    <a:pt x="1115"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rot="5400000">
              <a:off x="8645588" y="1017788"/>
              <a:ext cx="122200" cy="108750"/>
            </a:xfrm>
            <a:custGeom>
              <a:rect b="b" l="l" r="r" t="t"/>
              <a:pathLst>
                <a:path extrusionOk="0" h="4350" w="4888">
                  <a:moveTo>
                    <a:pt x="3927" y="0"/>
                  </a:moveTo>
                  <a:cubicBezTo>
                    <a:pt x="3773" y="0"/>
                    <a:pt x="3614" y="60"/>
                    <a:pt x="3472" y="202"/>
                  </a:cubicBezTo>
                  <a:cubicBezTo>
                    <a:pt x="2468" y="1206"/>
                    <a:pt x="1464" y="2211"/>
                    <a:pt x="459" y="3215"/>
                  </a:cubicBezTo>
                  <a:cubicBezTo>
                    <a:pt x="1" y="3673"/>
                    <a:pt x="455" y="4350"/>
                    <a:pt x="969" y="4350"/>
                  </a:cubicBezTo>
                  <a:cubicBezTo>
                    <a:pt x="1121" y="4350"/>
                    <a:pt x="1278" y="4291"/>
                    <a:pt x="1418" y="4151"/>
                  </a:cubicBezTo>
                  <a:cubicBezTo>
                    <a:pt x="2422" y="3147"/>
                    <a:pt x="3426" y="2142"/>
                    <a:pt x="4431" y="1138"/>
                  </a:cubicBezTo>
                  <a:cubicBezTo>
                    <a:pt x="4887" y="664"/>
                    <a:pt x="4439" y="0"/>
                    <a:pt x="3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6"/>
            <p:cNvSpPr/>
            <p:nvPr/>
          </p:nvSpPr>
          <p:spPr>
            <a:xfrm rot="5400000">
              <a:off x="8785738" y="411038"/>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
            <p:cNvSpPr/>
            <p:nvPr/>
          </p:nvSpPr>
          <p:spPr>
            <a:xfrm rot="5400000">
              <a:off x="8657313" y="-1289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rot="5400000">
              <a:off x="8559163" y="-1289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rot="5400000">
              <a:off x="8461013" y="-1289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rot="5400000">
              <a:off x="8362863" y="-128912"/>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6"/>
            <p:cNvGrpSpPr/>
            <p:nvPr/>
          </p:nvGrpSpPr>
          <p:grpSpPr>
            <a:xfrm>
              <a:off x="8153795" y="135247"/>
              <a:ext cx="677877" cy="1007536"/>
              <a:chOff x="8077595" y="135247"/>
              <a:chExt cx="677877" cy="1007536"/>
            </a:xfrm>
          </p:grpSpPr>
          <p:sp>
            <p:nvSpPr>
              <p:cNvPr id="282" name="Google Shape;282;p6"/>
              <p:cNvSpPr/>
              <p:nvPr/>
            </p:nvSpPr>
            <p:spPr>
              <a:xfrm rot="5400000">
                <a:off x="8703277" y="616248"/>
                <a:ext cx="58835" cy="45555"/>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rot="5400000">
                <a:off x="8597966" y="616238"/>
                <a:ext cx="58835" cy="45576"/>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rot="5400000">
                <a:off x="8492656" y="616248"/>
                <a:ext cx="58835" cy="45555"/>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rot="5400000">
                <a:off x="8387355" y="616248"/>
                <a:ext cx="58835" cy="45555"/>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rot="5400000">
                <a:off x="8281816" y="616009"/>
                <a:ext cx="58835" cy="46033"/>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rot="5400000">
                <a:off x="8176277" y="616248"/>
                <a:ext cx="58835" cy="45555"/>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rot="5400000">
                <a:off x="8070966" y="616238"/>
                <a:ext cx="58835" cy="45576"/>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rot="5400000">
                <a:off x="8597966" y="537018"/>
                <a:ext cx="58835" cy="45576"/>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rot="5400000">
                <a:off x="8492656" y="537029"/>
                <a:ext cx="58835" cy="45555"/>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rot="5400000">
                <a:off x="8387355" y="537029"/>
                <a:ext cx="58835" cy="45555"/>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rot="5400000">
                <a:off x="8281816" y="536790"/>
                <a:ext cx="58835" cy="46033"/>
              </a:xfrm>
              <a:custGeom>
                <a:rect b="b" l="l" r="r" t="t"/>
                <a:pathLst>
                  <a:path extrusionOk="0" h="2215" w="2831">
                    <a:moveTo>
                      <a:pt x="1415" y="2215"/>
                    </a:moveTo>
                    <a:cubicBezTo>
                      <a:pt x="2831" y="2215"/>
                      <a:pt x="2831"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6"/>
              <p:cNvSpPr/>
              <p:nvPr/>
            </p:nvSpPr>
            <p:spPr>
              <a:xfrm rot="5400000">
                <a:off x="8176277" y="537029"/>
                <a:ext cx="58835" cy="45555"/>
              </a:xfrm>
              <a:custGeom>
                <a:rect b="b" l="l" r="r" t="t"/>
                <a:pathLst>
                  <a:path extrusionOk="0" h="2192"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6"/>
              <p:cNvSpPr/>
              <p:nvPr/>
            </p:nvSpPr>
            <p:spPr>
              <a:xfrm rot="5400000">
                <a:off x="8070966" y="537018"/>
                <a:ext cx="58835" cy="45576"/>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rot="5400000">
                <a:off x="8597966" y="694979"/>
                <a:ext cx="58835" cy="45576"/>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rot="5400000">
                <a:off x="8492656" y="694990"/>
                <a:ext cx="58835" cy="45555"/>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
              <p:cNvSpPr/>
              <p:nvPr/>
            </p:nvSpPr>
            <p:spPr>
              <a:xfrm rot="5400000">
                <a:off x="8387355" y="694990"/>
                <a:ext cx="58835" cy="45555"/>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
              <p:cNvSpPr/>
              <p:nvPr/>
            </p:nvSpPr>
            <p:spPr>
              <a:xfrm rot="5400000">
                <a:off x="8281816" y="694751"/>
                <a:ext cx="58835" cy="46033"/>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p:nvPr/>
            </p:nvSpPr>
            <p:spPr>
              <a:xfrm rot="5400000">
                <a:off x="8176277" y="694990"/>
                <a:ext cx="58835" cy="45555"/>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rot="5400000">
                <a:off x="8070966" y="694979"/>
                <a:ext cx="58835" cy="45576"/>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rot="5400000">
                <a:off x="8492656" y="457809"/>
                <a:ext cx="58835" cy="45555"/>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rot="5400000">
                <a:off x="8387355" y="457809"/>
                <a:ext cx="58835" cy="45555"/>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rot="5400000">
                <a:off x="8281816" y="457570"/>
                <a:ext cx="58835" cy="46033"/>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rot="5400000">
                <a:off x="8176277" y="457809"/>
                <a:ext cx="58835" cy="45555"/>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rot="5400000">
                <a:off x="8070966" y="457799"/>
                <a:ext cx="58835" cy="45576"/>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rot="5400000">
                <a:off x="8387355" y="379068"/>
                <a:ext cx="58835" cy="45555"/>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rot="5400000">
                <a:off x="8281816" y="299609"/>
                <a:ext cx="58835" cy="46033"/>
              </a:xfrm>
              <a:custGeom>
                <a:rect b="b" l="l" r="r" t="t"/>
                <a:pathLst>
                  <a:path extrusionOk="0" h="2215" w="2831">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rot="5400000">
                <a:off x="8176277" y="299848"/>
                <a:ext cx="58835" cy="45555"/>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rot="5400000">
                <a:off x="8070966" y="299838"/>
                <a:ext cx="58835" cy="45576"/>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rot="5400000">
                <a:off x="8176266" y="220639"/>
                <a:ext cx="58856" cy="45555"/>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rot="5400000">
                <a:off x="8070955" y="220629"/>
                <a:ext cx="58856" cy="45576"/>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rot="5400000">
                <a:off x="8070955" y="141887"/>
                <a:ext cx="58856" cy="45576"/>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rot="5400000">
                <a:off x="8281816" y="378829"/>
                <a:ext cx="58835" cy="46033"/>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rot="5400000">
                <a:off x="8176277" y="379068"/>
                <a:ext cx="58835" cy="45555"/>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rot="5400000">
                <a:off x="8070966" y="379057"/>
                <a:ext cx="58835" cy="45576"/>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rot="5400000">
                <a:off x="8492645" y="774199"/>
                <a:ext cx="58856" cy="45555"/>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rot="5400000">
                <a:off x="8387345" y="774199"/>
                <a:ext cx="58856" cy="45555"/>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rot="5400000">
                <a:off x="8281806" y="773960"/>
                <a:ext cx="58856" cy="46033"/>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rot="5400000">
                <a:off x="8176266" y="774199"/>
                <a:ext cx="58856" cy="45555"/>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rot="5400000">
                <a:off x="8070955" y="774188"/>
                <a:ext cx="58856" cy="45576"/>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rot="5400000">
                <a:off x="8387345" y="853418"/>
                <a:ext cx="58856" cy="45555"/>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rot="5400000">
                <a:off x="8281806" y="853179"/>
                <a:ext cx="58856" cy="46033"/>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rot="5400000">
                <a:off x="8176266" y="853418"/>
                <a:ext cx="58856" cy="45555"/>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rot="5400000">
                <a:off x="8070955" y="853408"/>
                <a:ext cx="58856" cy="45576"/>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rot="5400000">
                <a:off x="8281806" y="931921"/>
                <a:ext cx="58856" cy="46033"/>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rot="5400000">
                <a:off x="8176266" y="932160"/>
                <a:ext cx="58856" cy="45555"/>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rot="5400000">
                <a:off x="8070955" y="932149"/>
                <a:ext cx="58856" cy="45576"/>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rot="5400000">
                <a:off x="8176277" y="1011369"/>
                <a:ext cx="58835" cy="45555"/>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rot="5400000">
                <a:off x="8070966" y="1011358"/>
                <a:ext cx="58835" cy="45576"/>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rot="5400000">
                <a:off x="8070966" y="1090578"/>
                <a:ext cx="58835" cy="45576"/>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6"/>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2" name="Shape 332"/>
        <p:cNvGrpSpPr/>
        <p:nvPr/>
      </p:nvGrpSpPr>
      <p:grpSpPr>
        <a:xfrm>
          <a:off x="0" y="0"/>
          <a:ext cx="0" cy="0"/>
          <a:chOff x="0" y="0"/>
          <a:chExt cx="0" cy="0"/>
        </a:xfrm>
      </p:grpSpPr>
      <p:sp>
        <p:nvSpPr>
          <p:cNvPr id="333" name="Google Shape;333;p7"/>
          <p:cNvSpPr txBox="1"/>
          <p:nvPr>
            <p:ph idx="1" type="body"/>
          </p:nvPr>
        </p:nvSpPr>
        <p:spPr>
          <a:xfrm>
            <a:off x="726450" y="1526075"/>
            <a:ext cx="3845400" cy="2609700"/>
          </a:xfrm>
          <a:prstGeom prst="rect">
            <a:avLst/>
          </a:prstGeom>
        </p:spPr>
        <p:txBody>
          <a:bodyPr anchorCtr="0" anchor="t" bIns="91425" lIns="91425" spcFirstLastPara="1" rIns="91425" wrap="square" tIns="91425">
            <a:normAutofit/>
          </a:bodyPr>
          <a:lstStyle>
            <a:lvl1pPr indent="-325755" lvl="0" marL="457200" rtl="0">
              <a:spcBef>
                <a:spcPts val="0"/>
              </a:spcBef>
              <a:spcAft>
                <a:spcPts val="0"/>
              </a:spcAft>
              <a:buSzPts val="1530"/>
              <a:buChar char="●"/>
              <a:defRPr sz="1430">
                <a:latin typeface="Lora"/>
                <a:ea typeface="Lora"/>
                <a:cs typeface="Lora"/>
                <a:sym typeface="Lora"/>
              </a:defRPr>
            </a:lvl1pPr>
            <a:lvl2pPr indent="-304165" lvl="1" marL="914400" rtl="0">
              <a:lnSpc>
                <a:spcPct val="100000"/>
              </a:lnSpc>
              <a:spcBef>
                <a:spcPts val="0"/>
              </a:spcBef>
              <a:spcAft>
                <a:spcPts val="0"/>
              </a:spcAft>
              <a:buSzPts val="1190"/>
              <a:buChar char="○"/>
              <a:defRPr/>
            </a:lvl2pPr>
            <a:lvl3pPr indent="-304164" lvl="2" marL="1371600" rtl="0">
              <a:lnSpc>
                <a:spcPct val="100000"/>
              </a:lnSpc>
              <a:spcBef>
                <a:spcPts val="0"/>
              </a:spcBef>
              <a:spcAft>
                <a:spcPts val="0"/>
              </a:spcAft>
              <a:buSzPts val="1190"/>
              <a:buChar char="■"/>
              <a:defRPr/>
            </a:lvl3pPr>
            <a:lvl4pPr indent="-304164" lvl="3" marL="1828800" rtl="0">
              <a:lnSpc>
                <a:spcPct val="100000"/>
              </a:lnSpc>
              <a:spcBef>
                <a:spcPts val="0"/>
              </a:spcBef>
              <a:spcAft>
                <a:spcPts val="0"/>
              </a:spcAft>
              <a:buSzPts val="1190"/>
              <a:buChar char="●"/>
              <a:defRPr/>
            </a:lvl4pPr>
            <a:lvl5pPr indent="-304164" lvl="4" marL="2286000" rtl="0">
              <a:lnSpc>
                <a:spcPct val="100000"/>
              </a:lnSpc>
              <a:spcBef>
                <a:spcPts val="0"/>
              </a:spcBef>
              <a:spcAft>
                <a:spcPts val="0"/>
              </a:spcAft>
              <a:buSzPts val="1190"/>
              <a:buChar char="○"/>
              <a:defRPr/>
            </a:lvl5pPr>
            <a:lvl6pPr indent="-304164" lvl="5" marL="2743200" rtl="0">
              <a:lnSpc>
                <a:spcPct val="100000"/>
              </a:lnSpc>
              <a:spcBef>
                <a:spcPts val="0"/>
              </a:spcBef>
              <a:spcAft>
                <a:spcPts val="0"/>
              </a:spcAft>
              <a:buSzPts val="1190"/>
              <a:buChar char="■"/>
              <a:defRPr/>
            </a:lvl6pPr>
            <a:lvl7pPr indent="-304164" lvl="6" marL="3200400" rtl="0">
              <a:lnSpc>
                <a:spcPct val="100000"/>
              </a:lnSpc>
              <a:spcBef>
                <a:spcPts val="0"/>
              </a:spcBef>
              <a:spcAft>
                <a:spcPts val="0"/>
              </a:spcAft>
              <a:buSzPts val="1190"/>
              <a:buChar char="●"/>
              <a:defRPr/>
            </a:lvl7pPr>
            <a:lvl8pPr indent="-304165" lvl="7" marL="3657600" rtl="0">
              <a:lnSpc>
                <a:spcPct val="100000"/>
              </a:lnSpc>
              <a:spcBef>
                <a:spcPts val="0"/>
              </a:spcBef>
              <a:spcAft>
                <a:spcPts val="0"/>
              </a:spcAft>
              <a:buSzPts val="1190"/>
              <a:buChar char="○"/>
              <a:defRPr/>
            </a:lvl8pPr>
            <a:lvl9pPr indent="-304165" lvl="8" marL="4114800" rtl="0">
              <a:lnSpc>
                <a:spcPct val="100000"/>
              </a:lnSpc>
              <a:spcBef>
                <a:spcPts val="0"/>
              </a:spcBef>
              <a:spcAft>
                <a:spcPts val="0"/>
              </a:spcAft>
              <a:buSzPts val="1190"/>
              <a:buChar char="■"/>
              <a:defRPr/>
            </a:lvl9pPr>
          </a:lstStyle>
          <a:p/>
        </p:txBody>
      </p:sp>
      <p:sp>
        <p:nvSpPr>
          <p:cNvPr id="334" name="Google Shape;334;p7"/>
          <p:cNvSpPr txBox="1"/>
          <p:nvPr>
            <p:ph type="title"/>
          </p:nvPr>
        </p:nvSpPr>
        <p:spPr>
          <a:xfrm>
            <a:off x="720000" y="542925"/>
            <a:ext cx="7704000" cy="572700"/>
          </a:xfrm>
          <a:prstGeom prst="rect">
            <a:avLst/>
          </a:prstGeom>
          <a:ln>
            <a:noFill/>
          </a:ln>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2820"/>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5" name="Shape 335"/>
        <p:cNvGrpSpPr/>
        <p:nvPr/>
      </p:nvGrpSpPr>
      <p:grpSpPr>
        <a:xfrm>
          <a:off x="0" y="0"/>
          <a:ext cx="0" cy="0"/>
          <a:chOff x="0" y="0"/>
          <a:chExt cx="0" cy="0"/>
        </a:xfrm>
      </p:grpSpPr>
      <p:grpSp>
        <p:nvGrpSpPr>
          <p:cNvPr id="336" name="Google Shape;336;p8"/>
          <p:cNvGrpSpPr/>
          <p:nvPr/>
        </p:nvGrpSpPr>
        <p:grpSpPr>
          <a:xfrm>
            <a:off x="-367587" y="-767450"/>
            <a:ext cx="9879175" cy="2130550"/>
            <a:chOff x="-367587" y="-767450"/>
            <a:chExt cx="9879175" cy="2130550"/>
          </a:xfrm>
        </p:grpSpPr>
        <p:sp>
          <p:nvSpPr>
            <p:cNvPr id="337" name="Google Shape;337;p8"/>
            <p:cNvSpPr/>
            <p:nvPr/>
          </p:nvSpPr>
          <p:spPr>
            <a:xfrm>
              <a:off x="8817088" y="166675"/>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4361013" y="6875"/>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1518138" y="79242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1346913" y="178363"/>
              <a:ext cx="171225" cy="171225"/>
            </a:xfrm>
            <a:custGeom>
              <a:rect b="b" l="l" r="r" t="t"/>
              <a:pathLst>
                <a:path extrusionOk="0" h="6849" w="6849">
                  <a:moveTo>
                    <a:pt x="6848" y="3425"/>
                  </a:moveTo>
                  <a:cubicBezTo>
                    <a:pt x="6848" y="5319"/>
                    <a:pt x="5319" y="6848"/>
                    <a:pt x="3425" y="6848"/>
                  </a:cubicBezTo>
                  <a:cubicBezTo>
                    <a:pt x="1530" y="6848"/>
                    <a:pt x="1" y="5319"/>
                    <a:pt x="1" y="3425"/>
                  </a:cubicBezTo>
                  <a:cubicBezTo>
                    <a:pt x="1" y="1530"/>
                    <a:pt x="1530" y="1"/>
                    <a:pt x="3425" y="1"/>
                  </a:cubicBezTo>
                  <a:cubicBezTo>
                    <a:pt x="5319" y="1"/>
                    <a:pt x="6848" y="1530"/>
                    <a:pt x="6848" y="342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8387413" y="495350"/>
              <a:ext cx="534725" cy="34755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6404750" y="-767450"/>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367587" y="-522625"/>
              <a:ext cx="855975" cy="855975"/>
            </a:xfrm>
            <a:custGeom>
              <a:rect b="b" l="l" r="r" t="t"/>
              <a:pathLst>
                <a:path extrusionOk="0" h="34239" w="34239">
                  <a:moveTo>
                    <a:pt x="34239" y="34238"/>
                  </a:moveTo>
                  <a:lnTo>
                    <a:pt x="1" y="34238"/>
                  </a:lnTo>
                  <a:lnTo>
                    <a:pt x="1" y="0"/>
                  </a:lnTo>
                  <a:lnTo>
                    <a:pt x="342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2072188" y="644025"/>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5771038" y="-170400"/>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7993113" y="-314950"/>
              <a:ext cx="964400" cy="964400"/>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6318550" y="537275"/>
              <a:ext cx="304750" cy="263675"/>
            </a:xfrm>
            <a:custGeom>
              <a:rect b="b" l="l" r="r" t="t"/>
              <a:pathLst>
                <a:path extrusionOk="0" h="10547" w="12190">
                  <a:moveTo>
                    <a:pt x="1" y="10546"/>
                  </a:moveTo>
                  <a:lnTo>
                    <a:pt x="6095" y="1"/>
                  </a:lnTo>
                  <a:lnTo>
                    <a:pt x="12189" y="1054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2502750" y="471750"/>
              <a:ext cx="268775" cy="268800"/>
            </a:xfrm>
            <a:custGeom>
              <a:rect b="b" l="l" r="r" t="t"/>
              <a:pathLst>
                <a:path extrusionOk="0" fill="none" h="10752" w="10751">
                  <a:moveTo>
                    <a:pt x="10751" y="5388"/>
                  </a:moveTo>
                  <a:lnTo>
                    <a:pt x="5387" y="10752"/>
                  </a:lnTo>
                  <a:lnTo>
                    <a:pt x="0" y="5388"/>
                  </a:lnTo>
                  <a:lnTo>
                    <a:pt x="5387" y="1"/>
                  </a:lnTo>
                  <a:close/>
                </a:path>
              </a:pathLst>
            </a:custGeom>
            <a:noFill/>
            <a:ln cap="flat" cmpd="sng" w="3822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7616925" y="478313"/>
              <a:ext cx="256225" cy="255675"/>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8957588" y="840375"/>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4194963" y="-136050"/>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4002088" y="56812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6803763" y="885163"/>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8098375" y="807038"/>
              <a:ext cx="183775" cy="142675"/>
            </a:xfrm>
            <a:custGeom>
              <a:rect b="b" l="l" r="r" t="t"/>
              <a:pathLst>
                <a:path extrusionOk="0" h="5707" w="7351">
                  <a:moveTo>
                    <a:pt x="3675" y="1"/>
                  </a:moveTo>
                  <a:cubicBezTo>
                    <a:pt x="1" y="1"/>
                    <a:pt x="1" y="5707"/>
                    <a:pt x="3675" y="5707"/>
                  </a:cubicBezTo>
                  <a:cubicBezTo>
                    <a:pt x="7350" y="5707"/>
                    <a:pt x="7350" y="1"/>
                    <a:pt x="3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3570113" y="64825"/>
              <a:ext cx="368075" cy="285325"/>
            </a:xfrm>
            <a:custGeom>
              <a:rect b="b" l="l" r="r" t="t"/>
              <a:pathLst>
                <a:path extrusionOk="0" h="11413" w="14723">
                  <a:moveTo>
                    <a:pt x="7373" y="0"/>
                  </a:moveTo>
                  <a:cubicBezTo>
                    <a:pt x="0" y="0"/>
                    <a:pt x="0" y="11413"/>
                    <a:pt x="7373" y="11413"/>
                  </a:cubicBezTo>
                  <a:cubicBezTo>
                    <a:pt x="14723" y="11413"/>
                    <a:pt x="14723" y="0"/>
                    <a:pt x="73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188262" y="1106425"/>
              <a:ext cx="383475" cy="163800"/>
            </a:xfrm>
            <a:custGeom>
              <a:rect b="b" l="l" r="r" t="t"/>
              <a:pathLst>
                <a:path extrusionOk="0" h="6552" w="15339">
                  <a:moveTo>
                    <a:pt x="0" y="0"/>
                  </a:moveTo>
                  <a:lnTo>
                    <a:pt x="0" y="6551"/>
                  </a:lnTo>
                  <a:lnTo>
                    <a:pt x="15339" y="6551"/>
                  </a:lnTo>
                  <a:lnTo>
                    <a:pt x="153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7390800" y="-49600"/>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3593163" y="731963"/>
              <a:ext cx="171225" cy="171200"/>
            </a:xfrm>
            <a:custGeom>
              <a:rect b="b" l="l" r="r" t="t"/>
              <a:pathLst>
                <a:path extrusionOk="0" h="6848" w="6849">
                  <a:moveTo>
                    <a:pt x="6848" y="3424"/>
                  </a:moveTo>
                  <a:cubicBezTo>
                    <a:pt x="6848" y="5318"/>
                    <a:pt x="5319" y="6848"/>
                    <a:pt x="3424" y="6848"/>
                  </a:cubicBezTo>
                  <a:cubicBezTo>
                    <a:pt x="1530" y="6848"/>
                    <a:pt x="1" y="5318"/>
                    <a:pt x="1" y="3424"/>
                  </a:cubicBezTo>
                  <a:cubicBezTo>
                    <a:pt x="1" y="1552"/>
                    <a:pt x="1530" y="0"/>
                    <a:pt x="3424" y="0"/>
                  </a:cubicBezTo>
                  <a:cubicBezTo>
                    <a:pt x="5319" y="0"/>
                    <a:pt x="6848" y="1552"/>
                    <a:pt x="6848" y="342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7382613" y="824013"/>
              <a:ext cx="122500" cy="108750"/>
            </a:xfrm>
            <a:custGeom>
              <a:rect b="b" l="l" r="r" t="t"/>
              <a:pathLst>
                <a:path extrusionOk="0" h="4350" w="4900">
                  <a:moveTo>
                    <a:pt x="973" y="0"/>
                  </a:moveTo>
                  <a:cubicBezTo>
                    <a:pt x="464" y="0"/>
                    <a:pt x="0" y="676"/>
                    <a:pt x="476" y="1135"/>
                  </a:cubicBezTo>
                  <a:cubicBezTo>
                    <a:pt x="1481" y="2139"/>
                    <a:pt x="2485" y="3143"/>
                    <a:pt x="3489" y="4148"/>
                  </a:cubicBezTo>
                  <a:cubicBezTo>
                    <a:pt x="3631" y="4290"/>
                    <a:pt x="3791" y="4349"/>
                    <a:pt x="3944" y="4349"/>
                  </a:cubicBezTo>
                  <a:cubicBezTo>
                    <a:pt x="4455" y="4349"/>
                    <a:pt x="4899" y="3686"/>
                    <a:pt x="4425" y="3212"/>
                  </a:cubicBezTo>
                  <a:cubicBezTo>
                    <a:pt x="3421" y="2208"/>
                    <a:pt x="2417" y="1203"/>
                    <a:pt x="1412" y="199"/>
                  </a:cubicBezTo>
                  <a:cubicBezTo>
                    <a:pt x="1277" y="59"/>
                    <a:pt x="1123" y="0"/>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7383088" y="824013"/>
              <a:ext cx="122075" cy="108750"/>
            </a:xfrm>
            <a:custGeom>
              <a:rect b="b" l="l" r="r" t="t"/>
              <a:pathLst>
                <a:path extrusionOk="0" h="4350" w="4883">
                  <a:moveTo>
                    <a:pt x="3919" y="0"/>
                  </a:moveTo>
                  <a:cubicBezTo>
                    <a:pt x="3767" y="0"/>
                    <a:pt x="3611" y="59"/>
                    <a:pt x="3470" y="199"/>
                  </a:cubicBezTo>
                  <a:cubicBezTo>
                    <a:pt x="2466" y="1203"/>
                    <a:pt x="1462" y="2208"/>
                    <a:pt x="457" y="3212"/>
                  </a:cubicBezTo>
                  <a:cubicBezTo>
                    <a:pt x="1" y="3686"/>
                    <a:pt x="450" y="4349"/>
                    <a:pt x="951" y="4349"/>
                  </a:cubicBezTo>
                  <a:cubicBezTo>
                    <a:pt x="1101" y="4349"/>
                    <a:pt x="1256" y="4290"/>
                    <a:pt x="1393" y="4148"/>
                  </a:cubicBezTo>
                  <a:cubicBezTo>
                    <a:pt x="2398" y="3143"/>
                    <a:pt x="3402" y="2139"/>
                    <a:pt x="4406" y="1135"/>
                  </a:cubicBezTo>
                  <a:cubicBezTo>
                    <a:pt x="4882" y="676"/>
                    <a:pt x="4432" y="0"/>
                    <a:pt x="39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5169063" y="599325"/>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5169513" y="599325"/>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160663" y="823975"/>
              <a:ext cx="122625" cy="108800"/>
            </a:xfrm>
            <a:custGeom>
              <a:rect b="b" l="l" r="r" t="t"/>
              <a:pathLst>
                <a:path extrusionOk="0" h="4352" w="4905">
                  <a:moveTo>
                    <a:pt x="972" y="1"/>
                  </a:moveTo>
                  <a:cubicBezTo>
                    <a:pt x="456" y="1"/>
                    <a:pt x="0" y="671"/>
                    <a:pt x="478" y="1149"/>
                  </a:cubicBezTo>
                  <a:cubicBezTo>
                    <a:pt x="1483" y="2153"/>
                    <a:pt x="2487" y="3157"/>
                    <a:pt x="3491" y="4162"/>
                  </a:cubicBezTo>
                  <a:cubicBezTo>
                    <a:pt x="3624" y="4295"/>
                    <a:pt x="3776" y="4351"/>
                    <a:pt x="3924" y="4351"/>
                  </a:cubicBezTo>
                  <a:cubicBezTo>
                    <a:pt x="4436" y="4351"/>
                    <a:pt x="4905" y="3681"/>
                    <a:pt x="4427" y="3203"/>
                  </a:cubicBezTo>
                  <a:cubicBezTo>
                    <a:pt x="3423" y="2199"/>
                    <a:pt x="2418" y="1194"/>
                    <a:pt x="1414" y="190"/>
                  </a:cubicBezTo>
                  <a:cubicBezTo>
                    <a:pt x="1276" y="57"/>
                    <a:pt x="1121" y="1"/>
                    <a:pt x="9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160663" y="823975"/>
              <a:ext cx="122625" cy="108800"/>
            </a:xfrm>
            <a:custGeom>
              <a:rect b="b" l="l" r="r" t="t"/>
              <a:pathLst>
                <a:path extrusionOk="0" h="4352" w="4905">
                  <a:moveTo>
                    <a:pt x="3924" y="1"/>
                  </a:moveTo>
                  <a:cubicBezTo>
                    <a:pt x="3776" y="1"/>
                    <a:pt x="3624" y="57"/>
                    <a:pt x="3491" y="190"/>
                  </a:cubicBezTo>
                  <a:cubicBezTo>
                    <a:pt x="2487" y="1194"/>
                    <a:pt x="1483" y="2199"/>
                    <a:pt x="478" y="3203"/>
                  </a:cubicBezTo>
                  <a:cubicBezTo>
                    <a:pt x="0" y="3681"/>
                    <a:pt x="456" y="4351"/>
                    <a:pt x="972" y="4351"/>
                  </a:cubicBezTo>
                  <a:cubicBezTo>
                    <a:pt x="1121" y="4351"/>
                    <a:pt x="1276" y="4295"/>
                    <a:pt x="1414" y="4162"/>
                  </a:cubicBezTo>
                  <a:cubicBezTo>
                    <a:pt x="2418" y="3157"/>
                    <a:pt x="3423" y="2153"/>
                    <a:pt x="4427" y="1149"/>
                  </a:cubicBezTo>
                  <a:cubicBezTo>
                    <a:pt x="4905" y="671"/>
                    <a:pt x="4436" y="1"/>
                    <a:pt x="3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835888" y="139288"/>
              <a:ext cx="47375" cy="198025"/>
            </a:xfrm>
            <a:custGeom>
              <a:rect b="b" l="l" r="r" t="t"/>
              <a:pathLst>
                <a:path extrusionOk="0" h="7921" w="1895">
                  <a:moveTo>
                    <a:pt x="948" y="0"/>
                  </a:moveTo>
                  <a:cubicBezTo>
                    <a:pt x="474" y="0"/>
                    <a:pt x="0" y="308"/>
                    <a:pt x="0" y="925"/>
                  </a:cubicBezTo>
                  <a:lnTo>
                    <a:pt x="0" y="6996"/>
                  </a:lnTo>
                  <a:cubicBezTo>
                    <a:pt x="0" y="7612"/>
                    <a:pt x="474" y="7921"/>
                    <a:pt x="948" y="7921"/>
                  </a:cubicBezTo>
                  <a:cubicBezTo>
                    <a:pt x="1421" y="7921"/>
                    <a:pt x="1895" y="7612"/>
                    <a:pt x="1895" y="6996"/>
                  </a:cubicBezTo>
                  <a:lnTo>
                    <a:pt x="1895" y="925"/>
                  </a:lnTo>
                  <a:cubicBezTo>
                    <a:pt x="1895" y="308"/>
                    <a:pt x="1421"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753138" y="214313"/>
              <a:ext cx="213450" cy="47975"/>
            </a:xfrm>
            <a:custGeom>
              <a:rect b="b" l="l" r="r" t="t"/>
              <a:pathLst>
                <a:path extrusionOk="0" h="1919" w="8538">
                  <a:moveTo>
                    <a:pt x="1210" y="1"/>
                  </a:moveTo>
                  <a:cubicBezTo>
                    <a:pt x="1" y="1"/>
                    <a:pt x="1" y="1918"/>
                    <a:pt x="1210" y="1918"/>
                  </a:cubicBezTo>
                  <a:lnTo>
                    <a:pt x="7305" y="1918"/>
                  </a:lnTo>
                  <a:cubicBezTo>
                    <a:pt x="8537" y="1918"/>
                    <a:pt x="8537" y="1"/>
                    <a:pt x="73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5981725" y="698288"/>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5899000" y="773913"/>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7134150" y="633450"/>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4016463" y="88817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5846950" y="517888"/>
              <a:ext cx="61075" cy="47950"/>
            </a:xfrm>
            <a:custGeom>
              <a:rect b="b" l="l" r="r" t="t"/>
              <a:pathLst>
                <a:path extrusionOk="0" h="1918"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1034663" y="792425"/>
              <a:ext cx="61650" cy="47950"/>
            </a:xfrm>
            <a:custGeom>
              <a:rect b="b" l="l" r="r" t="t"/>
              <a:pathLst>
                <a:path extrusionOk="0" h="1918" w="2466">
                  <a:moveTo>
                    <a:pt x="1233" y="0"/>
                  </a:moveTo>
                  <a:cubicBezTo>
                    <a:pt x="1" y="0"/>
                    <a:pt x="1" y="1918"/>
                    <a:pt x="1233" y="1918"/>
                  </a:cubicBezTo>
                  <a:cubicBezTo>
                    <a:pt x="2466" y="1918"/>
                    <a:pt x="2466"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140137" y="4694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140137" y="5749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1898463" y="-4872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1898463" y="-3891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1898463" y="-2909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1898463" y="-19280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1898463" y="-94650"/>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1898463" y="35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1898463" y="1016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1898463" y="19980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1898463" y="297950"/>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10800000">
              <a:off x="3125863" y="616625"/>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10800000">
              <a:off x="3125863" y="4899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0800000">
              <a:off x="3125863" y="3632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0800000">
              <a:off x="3125863" y="23657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0800000">
              <a:off x="3221163" y="489925"/>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0800000">
              <a:off x="3221163" y="363250"/>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0800000">
              <a:off x="3221163" y="236575"/>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0800000">
              <a:off x="3031138" y="489925"/>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0800000">
              <a:off x="3031138" y="363250"/>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0800000">
              <a:off x="3031138" y="236575"/>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0800000">
              <a:off x="3316463" y="363250"/>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0800000">
              <a:off x="3316463" y="23657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0800000">
              <a:off x="3411188" y="236575"/>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0800000">
              <a:off x="2935838" y="363250"/>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0800000">
              <a:off x="2935838" y="23657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0800000">
              <a:off x="2840538" y="236575"/>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8"/>
          <p:cNvSpPr txBox="1"/>
          <p:nvPr>
            <p:ph type="title"/>
          </p:nvPr>
        </p:nvSpPr>
        <p:spPr>
          <a:xfrm>
            <a:off x="1388100" y="1536950"/>
            <a:ext cx="6367800" cy="25293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9000"/>
              <a:buNone/>
              <a:defRPr sz="9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1" name="Shape 401"/>
        <p:cNvGrpSpPr/>
        <p:nvPr/>
      </p:nvGrpSpPr>
      <p:grpSpPr>
        <a:xfrm>
          <a:off x="0" y="0"/>
          <a:ext cx="0" cy="0"/>
          <a:chOff x="0" y="0"/>
          <a:chExt cx="0" cy="0"/>
        </a:xfrm>
      </p:grpSpPr>
      <p:grpSp>
        <p:nvGrpSpPr>
          <p:cNvPr id="402" name="Google Shape;402;p9"/>
          <p:cNvGrpSpPr/>
          <p:nvPr/>
        </p:nvGrpSpPr>
        <p:grpSpPr>
          <a:xfrm>
            <a:off x="-532200" y="-352237"/>
            <a:ext cx="2773750" cy="6140075"/>
            <a:chOff x="-532200" y="-352237"/>
            <a:chExt cx="2773750" cy="6140075"/>
          </a:xfrm>
        </p:grpSpPr>
        <p:sp>
          <p:nvSpPr>
            <p:cNvPr id="403" name="Google Shape;403;p9"/>
            <p:cNvSpPr/>
            <p:nvPr/>
          </p:nvSpPr>
          <p:spPr>
            <a:xfrm rot="10800000">
              <a:off x="1251725" y="191438"/>
              <a:ext cx="694500" cy="194600"/>
            </a:xfrm>
            <a:custGeom>
              <a:rect b="b" l="l" r="r" t="t"/>
              <a:pathLst>
                <a:path extrusionOk="0" h="7784" w="27780">
                  <a:moveTo>
                    <a:pt x="1" y="0"/>
                  </a:moveTo>
                  <a:lnTo>
                    <a:pt x="1" y="7783"/>
                  </a:lnTo>
                  <a:lnTo>
                    <a:pt x="27779" y="7783"/>
                  </a:lnTo>
                  <a:lnTo>
                    <a:pt x="277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rot="10800000">
              <a:off x="91375" y="677313"/>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rot="10800000">
              <a:off x="896225" y="27663"/>
              <a:ext cx="642575" cy="556400"/>
            </a:xfrm>
            <a:custGeom>
              <a:rect b="b" l="l" r="r" t="t"/>
              <a:pathLst>
                <a:path extrusionOk="0" fill="none" h="22256" w="25703">
                  <a:moveTo>
                    <a:pt x="1" y="22255"/>
                  </a:moveTo>
                  <a:lnTo>
                    <a:pt x="12852" y="1"/>
                  </a:lnTo>
                  <a:lnTo>
                    <a:pt x="25702" y="22255"/>
                  </a:ln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rot="10800000">
              <a:off x="1089975" y="1594588"/>
              <a:ext cx="1038575" cy="741850"/>
            </a:xfrm>
            <a:custGeom>
              <a:rect b="b" l="l" r="r" t="t"/>
              <a:pathLst>
                <a:path extrusionOk="0" fill="none" h="29674" w="41543">
                  <a:moveTo>
                    <a:pt x="41542" y="29674"/>
                  </a:moveTo>
                  <a:lnTo>
                    <a:pt x="0" y="29674"/>
                  </a:lnTo>
                  <a:lnTo>
                    <a:pt x="0" y="1"/>
                  </a:lnTo>
                  <a:lnTo>
                    <a:pt x="41542" y="1"/>
                  </a:lnTo>
                  <a:close/>
                </a:path>
              </a:pathLst>
            </a:custGeom>
            <a:noFill/>
            <a:ln cap="flat" cmpd="sng" w="38225">
              <a:solidFill>
                <a:schemeClr val="accent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rot="10800000">
              <a:off x="171275" y="1627988"/>
              <a:ext cx="351525" cy="352100"/>
            </a:xfrm>
            <a:custGeom>
              <a:rect b="b" l="l" r="r" t="t"/>
              <a:pathLst>
                <a:path extrusionOk="0" fill="none" h="14084" w="14061">
                  <a:moveTo>
                    <a:pt x="14061" y="7031"/>
                  </a:moveTo>
                  <a:cubicBezTo>
                    <a:pt x="14061" y="10934"/>
                    <a:pt x="10911" y="14084"/>
                    <a:pt x="7031" y="14084"/>
                  </a:cubicBezTo>
                  <a:cubicBezTo>
                    <a:pt x="3150" y="14084"/>
                    <a:pt x="1" y="10934"/>
                    <a:pt x="1" y="7031"/>
                  </a:cubicBezTo>
                  <a:cubicBezTo>
                    <a:pt x="1" y="3150"/>
                    <a:pt x="3150" y="1"/>
                    <a:pt x="7031" y="1"/>
                  </a:cubicBezTo>
                  <a:cubicBezTo>
                    <a:pt x="10911" y="1"/>
                    <a:pt x="14061" y="3150"/>
                    <a:pt x="14061" y="7031"/>
                  </a:cubicBezTo>
                  <a:close/>
                </a:path>
              </a:pathLst>
            </a:custGeom>
            <a:noFill/>
            <a:ln cap="flat" cmpd="sng" w="256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rot="10800000">
              <a:off x="235750" y="620238"/>
              <a:ext cx="106150" cy="575800"/>
            </a:xfrm>
            <a:custGeom>
              <a:rect b="b" l="l" r="r" t="t"/>
              <a:pathLst>
                <a:path extrusionOk="0" h="23032" w="4246">
                  <a:moveTo>
                    <a:pt x="0" y="0"/>
                  </a:moveTo>
                  <a:lnTo>
                    <a:pt x="0" y="23031"/>
                  </a:lnTo>
                  <a:lnTo>
                    <a:pt x="4246" y="23031"/>
                  </a:lnTo>
                  <a:lnTo>
                    <a:pt x="42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rot="10800000">
              <a:off x="67975" y="324813"/>
              <a:ext cx="47400" cy="198175"/>
            </a:xfrm>
            <a:custGeom>
              <a:rect b="b" l="l" r="r" t="t"/>
              <a:pathLst>
                <a:path extrusionOk="0" h="7927" w="1896">
                  <a:moveTo>
                    <a:pt x="948" y="1"/>
                  </a:moveTo>
                  <a:cubicBezTo>
                    <a:pt x="474" y="1"/>
                    <a:pt x="1" y="309"/>
                    <a:pt x="1" y="925"/>
                  </a:cubicBezTo>
                  <a:lnTo>
                    <a:pt x="1" y="7020"/>
                  </a:lnTo>
                  <a:cubicBezTo>
                    <a:pt x="1" y="7624"/>
                    <a:pt x="474" y="7927"/>
                    <a:pt x="948" y="7927"/>
                  </a:cubicBezTo>
                  <a:cubicBezTo>
                    <a:pt x="1422" y="7927"/>
                    <a:pt x="1895" y="7624"/>
                    <a:pt x="1895" y="7020"/>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rot="10800000">
              <a:off x="-15325" y="399988"/>
              <a:ext cx="213425" cy="47375"/>
            </a:xfrm>
            <a:custGeom>
              <a:rect b="b" l="l" r="r" t="t"/>
              <a:pathLst>
                <a:path extrusionOk="0" h="1895" w="8537">
                  <a:moveTo>
                    <a:pt x="1210" y="0"/>
                  </a:moveTo>
                  <a:cubicBezTo>
                    <a:pt x="0" y="0"/>
                    <a:pt x="0" y="1895"/>
                    <a:pt x="1210" y="1895"/>
                  </a:cubicBezTo>
                  <a:lnTo>
                    <a:pt x="7304" y="1895"/>
                  </a:lnTo>
                  <a:cubicBezTo>
                    <a:pt x="8537" y="1895"/>
                    <a:pt x="8537" y="0"/>
                    <a:pt x="7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rot="10800000">
              <a:off x="618075" y="224238"/>
              <a:ext cx="91900" cy="71350"/>
            </a:xfrm>
            <a:custGeom>
              <a:rect b="b" l="l" r="r" t="t"/>
              <a:pathLst>
                <a:path extrusionOk="0" h="2854" w="3676">
                  <a:moveTo>
                    <a:pt x="1850" y="1"/>
                  </a:moveTo>
                  <a:cubicBezTo>
                    <a:pt x="1" y="1"/>
                    <a:pt x="1" y="2854"/>
                    <a:pt x="1850" y="2854"/>
                  </a:cubicBezTo>
                  <a:cubicBezTo>
                    <a:pt x="3676" y="2854"/>
                    <a:pt x="3676" y="1"/>
                    <a:pt x="18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rot="10800000">
              <a:off x="714500" y="1501313"/>
              <a:ext cx="183775" cy="142675"/>
            </a:xfrm>
            <a:custGeom>
              <a:rect b="b" l="l" r="r" t="t"/>
              <a:pathLst>
                <a:path extrusionOk="0" h="5707" w="7351">
                  <a:moveTo>
                    <a:pt x="3675" y="1"/>
                  </a:moveTo>
                  <a:cubicBezTo>
                    <a:pt x="0" y="1"/>
                    <a:pt x="0" y="5707"/>
                    <a:pt x="3675" y="5707"/>
                  </a:cubicBezTo>
                  <a:cubicBezTo>
                    <a:pt x="7350" y="5707"/>
                    <a:pt x="7350" y="1"/>
                    <a:pt x="3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rot="10800000">
              <a:off x="624925" y="11092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rot="10800000">
              <a:off x="624925" y="103111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rot="10800000">
              <a:off x="624925" y="952363"/>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rot="10800000">
              <a:off x="624925" y="874188"/>
              <a:ext cx="1616625" cy="75900"/>
            </a:xfrm>
            <a:custGeom>
              <a:rect b="b" l="l" r="r" t="t"/>
              <a:pathLst>
                <a:path extrusionOk="0" fill="none" h="3036" w="64665">
                  <a:moveTo>
                    <a:pt x="1" y="0"/>
                  </a:moveTo>
                  <a:lnTo>
                    <a:pt x="5387" y="3036"/>
                  </a:lnTo>
                  <a:lnTo>
                    <a:pt x="10774" y="0"/>
                  </a:lnTo>
                  <a:lnTo>
                    <a:pt x="16161" y="3036"/>
                  </a:lnTo>
                  <a:lnTo>
                    <a:pt x="21548" y="0"/>
                  </a:lnTo>
                  <a:lnTo>
                    <a:pt x="26935" y="3036"/>
                  </a:lnTo>
                  <a:lnTo>
                    <a:pt x="32321" y="0"/>
                  </a:lnTo>
                  <a:lnTo>
                    <a:pt x="37708" y="3036"/>
                  </a:lnTo>
                  <a:lnTo>
                    <a:pt x="43095" y="0"/>
                  </a:lnTo>
                  <a:lnTo>
                    <a:pt x="48504" y="3036"/>
                  </a:lnTo>
                  <a:lnTo>
                    <a:pt x="53891" y="0"/>
                  </a:lnTo>
                  <a:lnTo>
                    <a:pt x="59278" y="3036"/>
                  </a:lnTo>
                  <a:lnTo>
                    <a:pt x="64665" y="0"/>
                  </a:lnTo>
                </a:path>
              </a:pathLst>
            </a:custGeom>
            <a:noFill/>
            <a:ln cap="flat" cmpd="sng" w="26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rot="10800000">
              <a:off x="27188" y="-352237"/>
              <a:ext cx="523275" cy="522725"/>
            </a:xfrm>
            <a:custGeom>
              <a:rect b="b" l="l" r="r" t="t"/>
              <a:pathLst>
                <a:path extrusionOk="0" fill="none" h="20909" w="20931">
                  <a:moveTo>
                    <a:pt x="20931" y="10455"/>
                  </a:moveTo>
                  <a:cubicBezTo>
                    <a:pt x="20931" y="16229"/>
                    <a:pt x="16252" y="20909"/>
                    <a:pt x="10477" y="20909"/>
                  </a:cubicBezTo>
                  <a:cubicBezTo>
                    <a:pt x="4679" y="20909"/>
                    <a:pt x="0" y="16229"/>
                    <a:pt x="0" y="10455"/>
                  </a:cubicBezTo>
                  <a:cubicBezTo>
                    <a:pt x="0" y="4680"/>
                    <a:pt x="4679" y="1"/>
                    <a:pt x="10477" y="1"/>
                  </a:cubicBezTo>
                  <a:cubicBezTo>
                    <a:pt x="16252" y="1"/>
                    <a:pt x="20931" y="4680"/>
                    <a:pt x="20931" y="10455"/>
                  </a:cubicBezTo>
                  <a:close/>
                </a:path>
              </a:pathLst>
            </a:custGeom>
            <a:noFill/>
            <a:ln cap="flat" cmpd="sng" w="28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rot="10800000">
              <a:off x="1659425" y="2274450"/>
              <a:ext cx="368075" cy="285325"/>
            </a:xfrm>
            <a:custGeom>
              <a:rect b="b" l="l" r="r" t="t"/>
              <a:pathLst>
                <a:path extrusionOk="0" h="11413" w="14723">
                  <a:moveTo>
                    <a:pt x="7350" y="0"/>
                  </a:moveTo>
                  <a:cubicBezTo>
                    <a:pt x="0" y="0"/>
                    <a:pt x="0" y="11413"/>
                    <a:pt x="7350" y="11413"/>
                  </a:cubicBezTo>
                  <a:cubicBezTo>
                    <a:pt x="14722" y="11413"/>
                    <a:pt x="14722" y="0"/>
                    <a:pt x="73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rot="10800000">
              <a:off x="376300" y="3500788"/>
              <a:ext cx="328125" cy="328125"/>
            </a:xfrm>
            <a:custGeom>
              <a:rect b="b" l="l" r="r" t="t"/>
              <a:pathLst>
                <a:path extrusionOk="0" h="13125" w="13125">
                  <a:moveTo>
                    <a:pt x="13125" y="6551"/>
                  </a:moveTo>
                  <a:cubicBezTo>
                    <a:pt x="13125" y="10180"/>
                    <a:pt x="10180" y="13125"/>
                    <a:pt x="6551" y="13125"/>
                  </a:cubicBezTo>
                  <a:cubicBezTo>
                    <a:pt x="2922" y="13125"/>
                    <a:pt x="0" y="10180"/>
                    <a:pt x="0" y="6551"/>
                  </a:cubicBezTo>
                  <a:cubicBezTo>
                    <a:pt x="0" y="2945"/>
                    <a:pt x="2922" y="0"/>
                    <a:pt x="6551" y="0"/>
                  </a:cubicBezTo>
                  <a:cubicBezTo>
                    <a:pt x="10180" y="0"/>
                    <a:pt x="13125" y="2945"/>
                    <a:pt x="13125" y="655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rot="10800000">
              <a:off x="1399450" y="2699038"/>
              <a:ext cx="285350" cy="285325"/>
            </a:xfrm>
            <a:custGeom>
              <a:rect b="b" l="l" r="r" t="t"/>
              <a:pathLst>
                <a:path extrusionOk="0" h="11413" w="11414">
                  <a:moveTo>
                    <a:pt x="11414" y="11413"/>
                  </a:moveTo>
                  <a:lnTo>
                    <a:pt x="1" y="11413"/>
                  </a:lnTo>
                  <a:lnTo>
                    <a:pt x="1" y="0"/>
                  </a:lnTo>
                  <a:lnTo>
                    <a:pt x="114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rot="10800000">
              <a:off x="1513550" y="4673713"/>
              <a:ext cx="255675" cy="256225"/>
            </a:xfrm>
            <a:custGeom>
              <a:rect b="b" l="l" r="r" t="t"/>
              <a:pathLst>
                <a:path extrusionOk="0" fill="none" h="10249" w="10227">
                  <a:moveTo>
                    <a:pt x="10227" y="5136"/>
                  </a:moveTo>
                  <a:cubicBezTo>
                    <a:pt x="10227" y="7966"/>
                    <a:pt x="7944" y="10249"/>
                    <a:pt x="5114" y="10249"/>
                  </a:cubicBezTo>
                  <a:cubicBezTo>
                    <a:pt x="2283" y="10249"/>
                    <a:pt x="1" y="7966"/>
                    <a:pt x="1" y="5136"/>
                  </a:cubicBezTo>
                  <a:cubicBezTo>
                    <a:pt x="1" y="2306"/>
                    <a:pt x="2283" y="0"/>
                    <a:pt x="5114" y="0"/>
                  </a:cubicBezTo>
                  <a:cubicBezTo>
                    <a:pt x="7944" y="0"/>
                    <a:pt x="10227" y="2306"/>
                    <a:pt x="10227" y="5136"/>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rot="10800000">
              <a:off x="814025" y="315997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rot="10800000">
              <a:off x="1047325" y="3346963"/>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rot="10800000">
              <a:off x="1683800" y="4177538"/>
              <a:ext cx="183775" cy="142675"/>
            </a:xfrm>
            <a:custGeom>
              <a:rect b="b" l="l" r="r" t="t"/>
              <a:pathLst>
                <a:path extrusionOk="0" h="5707" w="7351">
                  <a:moveTo>
                    <a:pt x="3676" y="0"/>
                  </a:moveTo>
                  <a:cubicBezTo>
                    <a:pt x="1" y="0"/>
                    <a:pt x="1" y="5707"/>
                    <a:pt x="3676" y="5707"/>
                  </a:cubicBezTo>
                  <a:cubicBezTo>
                    <a:pt x="7351" y="5707"/>
                    <a:pt x="7351" y="0"/>
                    <a:pt x="3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rot="10800000">
              <a:off x="657238" y="4629738"/>
              <a:ext cx="174075" cy="150100"/>
            </a:xfrm>
            <a:custGeom>
              <a:rect b="b" l="l" r="r" t="t"/>
              <a:pathLst>
                <a:path extrusionOk="0" h="6004" w="6963">
                  <a:moveTo>
                    <a:pt x="1" y="6003"/>
                  </a:moveTo>
                  <a:lnTo>
                    <a:pt x="3493" y="0"/>
                  </a:lnTo>
                  <a:lnTo>
                    <a:pt x="6963" y="600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rot="10800000">
              <a:off x="821900" y="3851888"/>
              <a:ext cx="122200" cy="108750"/>
            </a:xfrm>
            <a:custGeom>
              <a:rect b="b" l="l" r="r" t="t"/>
              <a:pathLst>
                <a:path extrusionOk="0" h="4350" w="4888">
                  <a:moveTo>
                    <a:pt x="961" y="0"/>
                  </a:moveTo>
                  <a:cubicBezTo>
                    <a:pt x="449" y="0"/>
                    <a:pt x="1" y="664"/>
                    <a:pt x="457" y="1138"/>
                  </a:cubicBezTo>
                  <a:cubicBezTo>
                    <a:pt x="1462" y="2142"/>
                    <a:pt x="2466" y="3147"/>
                    <a:pt x="3470" y="4151"/>
                  </a:cubicBezTo>
                  <a:cubicBezTo>
                    <a:pt x="3610" y="4291"/>
                    <a:pt x="3767" y="4350"/>
                    <a:pt x="3919" y="4350"/>
                  </a:cubicBezTo>
                  <a:cubicBezTo>
                    <a:pt x="4433" y="4350"/>
                    <a:pt x="4887" y="3673"/>
                    <a:pt x="4429" y="3215"/>
                  </a:cubicBezTo>
                  <a:cubicBezTo>
                    <a:pt x="3424" y="2211"/>
                    <a:pt x="2420" y="1206"/>
                    <a:pt x="1416" y="202"/>
                  </a:cubicBezTo>
                  <a:cubicBezTo>
                    <a:pt x="1274" y="60"/>
                    <a:pt x="1115" y="0"/>
                    <a:pt x="9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rot="10800000">
              <a:off x="821950" y="3851888"/>
              <a:ext cx="122200" cy="108750"/>
            </a:xfrm>
            <a:custGeom>
              <a:rect b="b" l="l" r="r" t="t"/>
              <a:pathLst>
                <a:path extrusionOk="0" h="4350" w="4888">
                  <a:moveTo>
                    <a:pt x="3927" y="0"/>
                  </a:moveTo>
                  <a:cubicBezTo>
                    <a:pt x="3773" y="0"/>
                    <a:pt x="3614" y="60"/>
                    <a:pt x="3472" y="202"/>
                  </a:cubicBezTo>
                  <a:cubicBezTo>
                    <a:pt x="2468" y="1206"/>
                    <a:pt x="1464" y="2211"/>
                    <a:pt x="459" y="3215"/>
                  </a:cubicBezTo>
                  <a:cubicBezTo>
                    <a:pt x="1" y="3673"/>
                    <a:pt x="455" y="4350"/>
                    <a:pt x="969" y="4350"/>
                  </a:cubicBezTo>
                  <a:cubicBezTo>
                    <a:pt x="1121" y="4350"/>
                    <a:pt x="1278" y="4291"/>
                    <a:pt x="1418" y="4151"/>
                  </a:cubicBezTo>
                  <a:cubicBezTo>
                    <a:pt x="2422" y="3147"/>
                    <a:pt x="3426" y="2142"/>
                    <a:pt x="4431" y="1138"/>
                  </a:cubicBezTo>
                  <a:cubicBezTo>
                    <a:pt x="4887" y="664"/>
                    <a:pt x="4439" y="0"/>
                    <a:pt x="39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rot="10800000">
              <a:off x="660013" y="2151475"/>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rot="10800000">
              <a:off x="577263" y="2226500"/>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rot="10800000">
              <a:off x="543875" y="2863913"/>
              <a:ext cx="61650" cy="47400"/>
            </a:xfrm>
            <a:custGeom>
              <a:rect b="b" l="l" r="r" t="t"/>
              <a:pathLst>
                <a:path extrusionOk="0" h="1896" w="2466">
                  <a:moveTo>
                    <a:pt x="1233" y="1"/>
                  </a:moveTo>
                  <a:cubicBezTo>
                    <a:pt x="0" y="1"/>
                    <a:pt x="0" y="1895"/>
                    <a:pt x="1233" y="1895"/>
                  </a:cubicBezTo>
                  <a:cubicBezTo>
                    <a:pt x="2465" y="1895"/>
                    <a:pt x="2465"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rot="10800000">
              <a:off x="719363" y="2633350"/>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rot="10800000">
              <a:off x="1338950" y="3740963"/>
              <a:ext cx="60500" cy="2046875"/>
            </a:xfrm>
            <a:custGeom>
              <a:rect b="b" l="l" r="r" t="t"/>
              <a:pathLst>
                <a:path extrusionOk="0" fill="none" h="81875" w="2420">
                  <a:moveTo>
                    <a:pt x="0" y="81875"/>
                  </a:moveTo>
                  <a:cubicBezTo>
                    <a:pt x="0" y="78474"/>
                    <a:pt x="2420" y="78474"/>
                    <a:pt x="2420" y="75050"/>
                  </a:cubicBezTo>
                  <a:cubicBezTo>
                    <a:pt x="2420" y="71649"/>
                    <a:pt x="0" y="71649"/>
                    <a:pt x="0" y="68225"/>
                  </a:cubicBezTo>
                  <a:cubicBezTo>
                    <a:pt x="0" y="64824"/>
                    <a:pt x="2420" y="64824"/>
                    <a:pt x="2420" y="61423"/>
                  </a:cubicBezTo>
                  <a:cubicBezTo>
                    <a:pt x="2420" y="57999"/>
                    <a:pt x="0" y="57999"/>
                    <a:pt x="0" y="54598"/>
                  </a:cubicBezTo>
                  <a:cubicBezTo>
                    <a:pt x="0" y="51175"/>
                    <a:pt x="2420" y="51175"/>
                    <a:pt x="2420" y="47774"/>
                  </a:cubicBezTo>
                  <a:cubicBezTo>
                    <a:pt x="2420" y="44350"/>
                    <a:pt x="0" y="44350"/>
                    <a:pt x="0" y="40949"/>
                  </a:cubicBezTo>
                  <a:cubicBezTo>
                    <a:pt x="0" y="37548"/>
                    <a:pt x="2420" y="37548"/>
                    <a:pt x="2420" y="34124"/>
                  </a:cubicBezTo>
                  <a:cubicBezTo>
                    <a:pt x="2420" y="30723"/>
                    <a:pt x="0" y="30723"/>
                    <a:pt x="0" y="27299"/>
                  </a:cubicBezTo>
                  <a:cubicBezTo>
                    <a:pt x="0" y="23898"/>
                    <a:pt x="2420" y="23898"/>
                    <a:pt x="2420" y="20475"/>
                  </a:cubicBezTo>
                  <a:cubicBezTo>
                    <a:pt x="2420" y="17074"/>
                    <a:pt x="0" y="17074"/>
                    <a:pt x="0" y="13650"/>
                  </a:cubicBezTo>
                  <a:cubicBezTo>
                    <a:pt x="0" y="10249"/>
                    <a:pt x="2420" y="10249"/>
                    <a:pt x="2420" y="6825"/>
                  </a:cubicBezTo>
                  <a:cubicBezTo>
                    <a:pt x="2420"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rot="10800000">
              <a:off x="1251075" y="3740963"/>
              <a:ext cx="61075" cy="2046875"/>
            </a:xfrm>
            <a:custGeom>
              <a:rect b="b" l="l" r="r" t="t"/>
              <a:pathLst>
                <a:path extrusionOk="0" fill="none" h="81875" w="2443">
                  <a:moveTo>
                    <a:pt x="0" y="81875"/>
                  </a:moveTo>
                  <a:cubicBezTo>
                    <a:pt x="0" y="78474"/>
                    <a:pt x="2443" y="78474"/>
                    <a:pt x="2443" y="75050"/>
                  </a:cubicBezTo>
                  <a:cubicBezTo>
                    <a:pt x="2443" y="71649"/>
                    <a:pt x="0" y="71649"/>
                    <a:pt x="0" y="68225"/>
                  </a:cubicBezTo>
                  <a:cubicBezTo>
                    <a:pt x="0" y="64824"/>
                    <a:pt x="2443" y="64824"/>
                    <a:pt x="2443" y="61423"/>
                  </a:cubicBezTo>
                  <a:cubicBezTo>
                    <a:pt x="2443" y="57999"/>
                    <a:pt x="0" y="57999"/>
                    <a:pt x="0" y="54598"/>
                  </a:cubicBezTo>
                  <a:cubicBezTo>
                    <a:pt x="0" y="51175"/>
                    <a:pt x="2443" y="51175"/>
                    <a:pt x="2443" y="47774"/>
                  </a:cubicBezTo>
                  <a:cubicBezTo>
                    <a:pt x="2443" y="44350"/>
                    <a:pt x="0" y="44350"/>
                    <a:pt x="0" y="40949"/>
                  </a:cubicBezTo>
                  <a:cubicBezTo>
                    <a:pt x="0" y="37548"/>
                    <a:pt x="2443" y="37548"/>
                    <a:pt x="2443" y="34124"/>
                  </a:cubicBezTo>
                  <a:cubicBezTo>
                    <a:pt x="2443" y="30723"/>
                    <a:pt x="0" y="30723"/>
                    <a:pt x="0" y="27299"/>
                  </a:cubicBezTo>
                  <a:cubicBezTo>
                    <a:pt x="0" y="23898"/>
                    <a:pt x="2443" y="23898"/>
                    <a:pt x="2443" y="20475"/>
                  </a:cubicBezTo>
                  <a:cubicBezTo>
                    <a:pt x="2443" y="17074"/>
                    <a:pt x="0" y="17074"/>
                    <a:pt x="0" y="13650"/>
                  </a:cubicBezTo>
                  <a:cubicBezTo>
                    <a:pt x="0" y="10249"/>
                    <a:pt x="2443" y="10249"/>
                    <a:pt x="2443" y="6825"/>
                  </a:cubicBezTo>
                  <a:cubicBezTo>
                    <a:pt x="2443" y="3424"/>
                    <a:pt x="0" y="3424"/>
                    <a:pt x="0"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rot="10800000">
              <a:off x="1163775" y="3740963"/>
              <a:ext cx="61075" cy="2046875"/>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rot="10800000">
              <a:off x="-532200" y="3498788"/>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rot="10800000">
              <a:off x="-532200" y="3400638"/>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rot="10800000">
              <a:off x="-532200" y="3302488"/>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rot="10800000">
              <a:off x="-532200" y="3204338"/>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rot="10800000">
              <a:off x="-532200" y="3106188"/>
              <a:ext cx="785225" cy="25"/>
            </a:xfrm>
            <a:custGeom>
              <a:rect b="b" l="l" r="r" t="t"/>
              <a:pathLst>
                <a:path extrusionOk="0" fill="none" h="1" w="31409">
                  <a:moveTo>
                    <a:pt x="1" y="1"/>
                  </a:moveTo>
                  <a:lnTo>
                    <a:pt x="31408" y="1"/>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rot="10800000">
              <a:off x="-532200" y="3008038"/>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rot="10800000">
              <a:off x="-532200" y="2909888"/>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rot="10800000">
              <a:off x="-532200" y="2811738"/>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rot="10800000">
              <a:off x="-532200" y="2713588"/>
              <a:ext cx="785225" cy="25"/>
            </a:xfrm>
            <a:custGeom>
              <a:rect b="b" l="l" r="r" t="t"/>
              <a:pathLst>
                <a:path extrusionOk="0" fill="none" h="1" w="31409">
                  <a:moveTo>
                    <a:pt x="1" y="0"/>
                  </a:moveTo>
                  <a:lnTo>
                    <a:pt x="31408" y="0"/>
                  </a:lnTo>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rot="10800000">
              <a:off x="63400" y="4906788"/>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rot="10800000">
              <a:off x="63400" y="4780088"/>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rot="10800000">
              <a:off x="63400" y="46534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rot="10800000">
              <a:off x="63400" y="452673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rot="10800000">
              <a:off x="63400" y="4399488"/>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rot="10800000">
              <a:off x="63400" y="4272813"/>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rot="10800000">
              <a:off x="63400" y="4146113"/>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rot="10800000">
              <a:off x="158700" y="4780088"/>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rot="10800000">
              <a:off x="158700" y="4653413"/>
              <a:ext cx="70775" cy="54800"/>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rot="10800000">
              <a:off x="158700" y="4526738"/>
              <a:ext cx="70775" cy="54800"/>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rot="10800000">
              <a:off x="158700" y="4399488"/>
              <a:ext cx="70775" cy="55375"/>
            </a:xfrm>
            <a:custGeom>
              <a:rect b="b" l="l" r="r" t="t"/>
              <a:pathLst>
                <a:path extrusionOk="0" h="2215" w="2831">
                  <a:moveTo>
                    <a:pt x="1415" y="2215"/>
                  </a:moveTo>
                  <a:cubicBezTo>
                    <a:pt x="2831" y="2215"/>
                    <a:pt x="2831"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rot="10800000">
              <a:off x="158700" y="4272813"/>
              <a:ext cx="70775" cy="54800"/>
            </a:xfrm>
            <a:custGeom>
              <a:rect b="b" l="l" r="r" t="t"/>
              <a:pathLst>
                <a:path extrusionOk="0" h="2192"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rot="10800000">
              <a:off x="158700" y="4146113"/>
              <a:ext cx="70775" cy="54825"/>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rot="10800000">
              <a:off x="-31325" y="4780088"/>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rot="10800000">
              <a:off x="-31325" y="4653413"/>
              <a:ext cx="70775" cy="54800"/>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rot="10800000">
              <a:off x="-31325" y="4526738"/>
              <a:ext cx="70775" cy="54800"/>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rot="10800000">
              <a:off x="-31325" y="4399488"/>
              <a:ext cx="70775" cy="55375"/>
            </a:xfrm>
            <a:custGeom>
              <a:rect b="b" l="l" r="r" t="t"/>
              <a:pathLst>
                <a:path extrusionOk="0" h="2215" w="2831">
                  <a:moveTo>
                    <a:pt x="1415" y="2215"/>
                  </a:moveTo>
                  <a:cubicBezTo>
                    <a:pt x="2830" y="2215"/>
                    <a:pt x="2830" y="1"/>
                    <a:pt x="1415" y="1"/>
                  </a:cubicBezTo>
                  <a:cubicBezTo>
                    <a:pt x="0" y="1"/>
                    <a:pt x="0" y="2215"/>
                    <a:pt x="1415"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rot="10800000">
              <a:off x="-31325" y="4272813"/>
              <a:ext cx="70775" cy="54800"/>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rot="10800000">
              <a:off x="-31325" y="4146113"/>
              <a:ext cx="70775" cy="54825"/>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rot="10800000">
              <a:off x="254000" y="4653413"/>
              <a:ext cx="70775" cy="54800"/>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rot="10800000">
              <a:off x="254000" y="4526738"/>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rot="10800000">
              <a:off x="254000" y="4399488"/>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9"/>
            <p:cNvSpPr/>
            <p:nvPr/>
          </p:nvSpPr>
          <p:spPr>
            <a:xfrm rot="10800000">
              <a:off x="254000" y="4272813"/>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rot="10800000">
              <a:off x="254000" y="4146113"/>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rot="10800000">
              <a:off x="348725" y="4526738"/>
              <a:ext cx="70775" cy="54800"/>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rot="10800000">
              <a:off x="444025" y="4399488"/>
              <a:ext cx="70775" cy="55375"/>
            </a:xfrm>
            <a:custGeom>
              <a:rect b="b" l="l" r="r" t="t"/>
              <a:pathLst>
                <a:path extrusionOk="0" h="2215" w="2831">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9"/>
            <p:cNvSpPr/>
            <p:nvPr/>
          </p:nvSpPr>
          <p:spPr>
            <a:xfrm rot="10800000">
              <a:off x="444025" y="4272813"/>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rot="10800000">
              <a:off x="444025" y="4146113"/>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rot="10800000">
              <a:off x="539300" y="4272813"/>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rot="10800000">
              <a:off x="539300" y="41461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rot="10800000">
              <a:off x="634025" y="41461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rot="10800000">
              <a:off x="348725" y="4399488"/>
              <a:ext cx="70775" cy="55375"/>
            </a:xfrm>
            <a:custGeom>
              <a:rect b="b" l="l" r="r" t="t"/>
              <a:pathLst>
                <a:path extrusionOk="0" h="2215" w="2831">
                  <a:moveTo>
                    <a:pt x="1416" y="2215"/>
                  </a:moveTo>
                  <a:cubicBezTo>
                    <a:pt x="2831" y="2215"/>
                    <a:pt x="2831" y="1"/>
                    <a:pt x="1416" y="1"/>
                  </a:cubicBezTo>
                  <a:cubicBezTo>
                    <a:pt x="0" y="1"/>
                    <a:pt x="0"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rot="10800000">
              <a:off x="348725" y="4272813"/>
              <a:ext cx="70775" cy="54800"/>
            </a:xfrm>
            <a:custGeom>
              <a:rect b="b" l="l" r="r" t="t"/>
              <a:pathLst>
                <a:path extrusionOk="0" h="2192"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rot="10800000">
              <a:off x="348725" y="4146113"/>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rot="10800000">
              <a:off x="-126625" y="4653413"/>
              <a:ext cx="70800" cy="54800"/>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rot="10800000">
              <a:off x="-126625" y="4526738"/>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rot="10800000">
              <a:off x="-126625" y="439948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rot="10800000">
              <a:off x="-126625" y="4272813"/>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rot="10800000">
              <a:off x="-126625" y="41461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rot="10800000">
              <a:off x="-221925" y="4526738"/>
              <a:ext cx="70800" cy="54800"/>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rot="10800000">
              <a:off x="-221925" y="439948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rot="10800000">
              <a:off x="-221925" y="4272813"/>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rot="10800000">
              <a:off x="-221925" y="41461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rot="10800000">
              <a:off x="-316650" y="4399488"/>
              <a:ext cx="70800" cy="55375"/>
            </a:xfrm>
            <a:custGeom>
              <a:rect b="b" l="l" r="r" t="t"/>
              <a:pathLst>
                <a:path extrusionOk="0" h="2215" w="2832">
                  <a:moveTo>
                    <a:pt x="1416" y="2215"/>
                  </a:moveTo>
                  <a:cubicBezTo>
                    <a:pt x="2831" y="2215"/>
                    <a:pt x="2831" y="1"/>
                    <a:pt x="1416" y="1"/>
                  </a:cubicBezTo>
                  <a:cubicBezTo>
                    <a:pt x="1" y="1"/>
                    <a:pt x="1" y="2215"/>
                    <a:pt x="1416" y="22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rot="10800000">
              <a:off x="-316650" y="4272813"/>
              <a:ext cx="70800" cy="54800"/>
            </a:xfrm>
            <a:custGeom>
              <a:rect b="b" l="l" r="r" t="t"/>
              <a:pathLst>
                <a:path extrusionOk="0" h="2192"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rot="10800000">
              <a:off x="-316650" y="4146113"/>
              <a:ext cx="70800" cy="54825"/>
            </a:xfrm>
            <a:custGeom>
              <a:rect b="b" l="l" r="r" t="t"/>
              <a:pathLst>
                <a:path extrusionOk="0" h="2193" w="2832">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rot="10800000">
              <a:off x="-411925" y="4272813"/>
              <a:ext cx="70775" cy="54800"/>
            </a:xfrm>
            <a:custGeom>
              <a:rect b="b" l="l" r="r" t="t"/>
              <a:pathLst>
                <a:path extrusionOk="0" h="2192"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rot="10800000">
              <a:off x="-411925" y="4146113"/>
              <a:ext cx="70775" cy="54825"/>
            </a:xfrm>
            <a:custGeom>
              <a:rect b="b" l="l" r="r" t="t"/>
              <a:pathLst>
                <a:path extrusionOk="0" h="2193" w="2831">
                  <a:moveTo>
                    <a:pt x="1416" y="2192"/>
                  </a:moveTo>
                  <a:cubicBezTo>
                    <a:pt x="2831" y="2192"/>
                    <a:pt x="2831" y="1"/>
                    <a:pt x="1416" y="1"/>
                  </a:cubicBezTo>
                  <a:cubicBezTo>
                    <a:pt x="1" y="1"/>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rot="10800000">
              <a:off x="-507225" y="4146113"/>
              <a:ext cx="70775" cy="54825"/>
            </a:xfrm>
            <a:custGeom>
              <a:rect b="b" l="l" r="r" t="t"/>
              <a:pathLst>
                <a:path extrusionOk="0" h="2193" w="2831">
                  <a:moveTo>
                    <a:pt x="1416" y="2192"/>
                  </a:moveTo>
                  <a:cubicBezTo>
                    <a:pt x="2831" y="2192"/>
                    <a:pt x="2831" y="1"/>
                    <a:pt x="1416" y="1"/>
                  </a:cubicBezTo>
                  <a:cubicBezTo>
                    <a:pt x="0" y="1"/>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9"/>
          <p:cNvSpPr txBox="1"/>
          <p:nvPr>
            <p:ph type="title"/>
          </p:nvPr>
        </p:nvSpPr>
        <p:spPr>
          <a:xfrm>
            <a:off x="2961450" y="1676872"/>
            <a:ext cx="4402200" cy="695100"/>
          </a:xfrm>
          <a:prstGeom prst="rect">
            <a:avLst/>
          </a:prstGeom>
          <a:ln>
            <a:noFill/>
          </a:ln>
        </p:spPr>
        <p:txBody>
          <a:bodyPr anchorCtr="0" anchor="ctr" bIns="91425" lIns="91425" spcFirstLastPara="1" rIns="91425" wrap="square" tIns="91425">
            <a:normAutofit/>
          </a:bodyPr>
          <a:lstStyle>
            <a:lvl1pPr lvl="0" rtl="0">
              <a:spcBef>
                <a:spcPts val="0"/>
              </a:spcBef>
              <a:spcAft>
                <a:spcPts val="0"/>
              </a:spcAft>
              <a:buSzPts val="3600"/>
              <a:buNone/>
              <a:defRPr sz="342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4" name="Google Shape;494;p9"/>
          <p:cNvSpPr txBox="1"/>
          <p:nvPr>
            <p:ph idx="1" type="subTitle"/>
          </p:nvPr>
        </p:nvSpPr>
        <p:spPr>
          <a:xfrm>
            <a:off x="2961450" y="2753000"/>
            <a:ext cx="5468100" cy="1190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atin typeface="Lora"/>
                <a:ea typeface="Lora"/>
                <a:cs typeface="Lora"/>
                <a:sym typeface="Lora"/>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5" name="Shape 495"/>
        <p:cNvGrpSpPr/>
        <p:nvPr/>
      </p:nvGrpSpPr>
      <p:grpSpPr>
        <a:xfrm>
          <a:off x="0" y="0"/>
          <a:ext cx="0" cy="0"/>
          <a:chOff x="0" y="0"/>
          <a:chExt cx="0" cy="0"/>
        </a:xfrm>
      </p:grpSpPr>
      <p:sp>
        <p:nvSpPr>
          <p:cNvPr id="496" name="Google Shape;496;p10"/>
          <p:cNvSpPr txBox="1"/>
          <p:nvPr>
            <p:ph type="title"/>
          </p:nvPr>
        </p:nvSpPr>
        <p:spPr>
          <a:xfrm>
            <a:off x="714375" y="3982850"/>
            <a:ext cx="7715400" cy="7773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2800"/>
              <a:buNone/>
              <a:defRPr>
                <a:solidFill>
                  <a:schemeClr val="l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97" name="Google Shape;497;p10"/>
          <p:cNvGrpSpPr/>
          <p:nvPr/>
        </p:nvGrpSpPr>
        <p:grpSpPr>
          <a:xfrm flipH="1" rot="10800000">
            <a:off x="-738093" y="-253310"/>
            <a:ext cx="6229529" cy="1440060"/>
            <a:chOff x="-833368" y="3936165"/>
            <a:chExt cx="6229529" cy="1440060"/>
          </a:xfrm>
        </p:grpSpPr>
        <p:sp>
          <p:nvSpPr>
            <p:cNvPr id="498" name="Google Shape;498;p10"/>
            <p:cNvSpPr/>
            <p:nvPr/>
          </p:nvSpPr>
          <p:spPr>
            <a:xfrm flipH="1">
              <a:off x="206985" y="4471802"/>
              <a:ext cx="380391" cy="380391"/>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flipH="1">
              <a:off x="647539" y="4935004"/>
              <a:ext cx="330778" cy="330749"/>
            </a:xfrm>
            <a:custGeom>
              <a:rect b="b" l="l" r="r" t="t"/>
              <a:pathLst>
                <a:path extrusionOk="0" h="11413" w="11414">
                  <a:moveTo>
                    <a:pt x="11413" y="11413"/>
                  </a:moveTo>
                  <a:lnTo>
                    <a:pt x="1" y="11413"/>
                  </a:lnTo>
                  <a:lnTo>
                    <a:pt x="1" y="0"/>
                  </a:lnTo>
                  <a:lnTo>
                    <a:pt x="114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flipH="1">
              <a:off x="2358663" y="4549367"/>
              <a:ext cx="955210" cy="826857"/>
            </a:xfrm>
            <a:custGeom>
              <a:rect b="b" l="l" r="r" t="t"/>
              <a:pathLst>
                <a:path extrusionOk="0" h="28532" w="32961">
                  <a:moveTo>
                    <a:pt x="1" y="28532"/>
                  </a:moveTo>
                  <a:lnTo>
                    <a:pt x="16481" y="0"/>
                  </a:lnTo>
                  <a:lnTo>
                    <a:pt x="32961" y="28532"/>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flipH="1">
              <a:off x="1713583" y="4154442"/>
              <a:ext cx="519293" cy="519293"/>
            </a:xfrm>
            <a:custGeom>
              <a:rect b="b" l="l" r="r" t="t"/>
              <a:pathLst>
                <a:path extrusionOk="0" fill="none" h="17919" w="17919">
                  <a:moveTo>
                    <a:pt x="17918" y="8948"/>
                  </a:moveTo>
                  <a:lnTo>
                    <a:pt x="8948" y="17919"/>
                  </a:lnTo>
                  <a:lnTo>
                    <a:pt x="1" y="8948"/>
                  </a:lnTo>
                  <a:lnTo>
                    <a:pt x="8948" y="1"/>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flipH="1">
              <a:off x="-190330" y="4935352"/>
              <a:ext cx="275861" cy="275861"/>
            </a:xfrm>
            <a:custGeom>
              <a:rect b="b" l="l" r="r" t="t"/>
              <a:pathLst>
                <a:path extrusionOk="0" fill="none" h="9519" w="9519">
                  <a:moveTo>
                    <a:pt x="9518" y="4748"/>
                  </a:moveTo>
                  <a:cubicBezTo>
                    <a:pt x="9518" y="7373"/>
                    <a:pt x="7396" y="9519"/>
                    <a:pt x="4771" y="9519"/>
                  </a:cubicBezTo>
                  <a:cubicBezTo>
                    <a:pt x="2146" y="9519"/>
                    <a:pt x="0" y="7373"/>
                    <a:pt x="0" y="4748"/>
                  </a:cubicBezTo>
                  <a:cubicBezTo>
                    <a:pt x="0" y="2123"/>
                    <a:pt x="2146" y="0"/>
                    <a:pt x="4771" y="0"/>
                  </a:cubicBezTo>
                  <a:cubicBezTo>
                    <a:pt x="7396" y="0"/>
                    <a:pt x="9518" y="2123"/>
                    <a:pt x="9518" y="4748"/>
                  </a:cubicBezTo>
                  <a:close/>
                </a:path>
              </a:pathLst>
            </a:custGeom>
            <a:noFill/>
            <a:ln cap="flat" cmpd="sng" w="25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flipH="1">
              <a:off x="1301850" y="4114754"/>
              <a:ext cx="213003" cy="165389"/>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flipH="1">
              <a:off x="4376831" y="4231152"/>
              <a:ext cx="201121" cy="174633"/>
            </a:xfrm>
            <a:custGeom>
              <a:rect b="b" l="l" r="r" t="t"/>
              <a:pathLst>
                <a:path extrusionOk="0" h="6026" w="6940">
                  <a:moveTo>
                    <a:pt x="0" y="6026"/>
                  </a:moveTo>
                  <a:lnTo>
                    <a:pt x="3470" y="0"/>
                  </a:lnTo>
                  <a:lnTo>
                    <a:pt x="6939" y="602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flipH="1">
              <a:off x="901810" y="4255423"/>
              <a:ext cx="141799" cy="126092"/>
            </a:xfrm>
            <a:custGeom>
              <a:rect b="b" l="l" r="r" t="t"/>
              <a:pathLst>
                <a:path extrusionOk="0" h="4351" w="4893">
                  <a:moveTo>
                    <a:pt x="977" y="0"/>
                  </a:moveTo>
                  <a:cubicBezTo>
                    <a:pt x="460" y="0"/>
                    <a:pt x="1" y="670"/>
                    <a:pt x="461" y="1148"/>
                  </a:cubicBezTo>
                  <a:lnTo>
                    <a:pt x="3474" y="4161"/>
                  </a:lnTo>
                  <a:cubicBezTo>
                    <a:pt x="3612" y="4294"/>
                    <a:pt x="3767" y="4351"/>
                    <a:pt x="3916" y="4351"/>
                  </a:cubicBezTo>
                  <a:cubicBezTo>
                    <a:pt x="4433" y="4351"/>
                    <a:pt x="4893" y="3680"/>
                    <a:pt x="4432" y="3203"/>
                  </a:cubicBezTo>
                  <a:lnTo>
                    <a:pt x="1420" y="190"/>
                  </a:lnTo>
                  <a:cubicBezTo>
                    <a:pt x="1281" y="56"/>
                    <a:pt x="1127" y="0"/>
                    <a:pt x="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flipH="1">
              <a:off x="901810" y="4255423"/>
              <a:ext cx="141799" cy="126092"/>
            </a:xfrm>
            <a:custGeom>
              <a:rect b="b" l="l" r="r" t="t"/>
              <a:pathLst>
                <a:path extrusionOk="0" h="4351" w="4893">
                  <a:moveTo>
                    <a:pt x="3916" y="0"/>
                  </a:moveTo>
                  <a:cubicBezTo>
                    <a:pt x="3767" y="0"/>
                    <a:pt x="3612" y="56"/>
                    <a:pt x="3474" y="190"/>
                  </a:cubicBezTo>
                  <a:lnTo>
                    <a:pt x="461" y="3203"/>
                  </a:lnTo>
                  <a:cubicBezTo>
                    <a:pt x="1" y="3680"/>
                    <a:pt x="460" y="4351"/>
                    <a:pt x="977" y="4351"/>
                  </a:cubicBezTo>
                  <a:cubicBezTo>
                    <a:pt x="1127" y="4351"/>
                    <a:pt x="1281" y="4294"/>
                    <a:pt x="1420" y="4161"/>
                  </a:cubicBezTo>
                  <a:lnTo>
                    <a:pt x="4432" y="1148"/>
                  </a:lnTo>
                  <a:cubicBezTo>
                    <a:pt x="4893" y="670"/>
                    <a:pt x="4433" y="0"/>
                    <a:pt x="3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flipH="1">
              <a:off x="1680445" y="4852266"/>
              <a:ext cx="54946" cy="229724"/>
            </a:xfrm>
            <a:custGeom>
              <a:rect b="b" l="l" r="r" t="t"/>
              <a:pathLst>
                <a:path extrusionOk="0" h="7927" w="1896">
                  <a:moveTo>
                    <a:pt x="948" y="0"/>
                  </a:moveTo>
                  <a:cubicBezTo>
                    <a:pt x="474" y="0"/>
                    <a:pt x="1" y="308"/>
                    <a:pt x="1" y="925"/>
                  </a:cubicBezTo>
                  <a:lnTo>
                    <a:pt x="1" y="7019"/>
                  </a:lnTo>
                  <a:cubicBezTo>
                    <a:pt x="1" y="7624"/>
                    <a:pt x="474" y="7926"/>
                    <a:pt x="948" y="7926"/>
                  </a:cubicBezTo>
                  <a:cubicBezTo>
                    <a:pt x="1422" y="7926"/>
                    <a:pt x="1895" y="7624"/>
                    <a:pt x="1895" y="7019"/>
                  </a:cubicBezTo>
                  <a:lnTo>
                    <a:pt x="1895" y="925"/>
                  </a:lnTo>
                  <a:cubicBezTo>
                    <a:pt x="1895" y="308"/>
                    <a:pt x="1422" y="0"/>
                    <a:pt x="9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flipH="1">
              <a:off x="1584550" y="4939901"/>
              <a:ext cx="247402" cy="54946"/>
            </a:xfrm>
            <a:custGeom>
              <a:rect b="b" l="l" r="r" t="t"/>
              <a:pathLst>
                <a:path extrusionOk="0" h="1896" w="8537">
                  <a:moveTo>
                    <a:pt x="1233" y="1"/>
                  </a:moveTo>
                  <a:cubicBezTo>
                    <a:pt x="0" y="1"/>
                    <a:pt x="0" y="1895"/>
                    <a:pt x="1233" y="1895"/>
                  </a:cubicBezTo>
                  <a:lnTo>
                    <a:pt x="7327" y="1895"/>
                  </a:lnTo>
                  <a:cubicBezTo>
                    <a:pt x="8537" y="1895"/>
                    <a:pt x="8537" y="1"/>
                    <a:pt x="73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flipH="1">
              <a:off x="4013306" y="4549367"/>
              <a:ext cx="107197" cy="82709"/>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flipH="1">
              <a:off x="2194941" y="4907879"/>
              <a:ext cx="142234" cy="109834"/>
            </a:xfrm>
            <a:custGeom>
              <a:rect b="b" l="l" r="r" t="t"/>
              <a:pathLst>
                <a:path extrusionOk="0" h="3790" w="4908">
                  <a:moveTo>
                    <a:pt x="2443" y="0"/>
                  </a:moveTo>
                  <a:cubicBezTo>
                    <a:pt x="0" y="0"/>
                    <a:pt x="0" y="3789"/>
                    <a:pt x="2443" y="3789"/>
                  </a:cubicBezTo>
                  <a:cubicBezTo>
                    <a:pt x="4908" y="3789"/>
                    <a:pt x="4908"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flipH="1">
              <a:off x="3756977" y="4898938"/>
              <a:ext cx="619853" cy="402880"/>
            </a:xfrm>
            <a:custGeom>
              <a:rect b="b" l="l" r="r" t="t"/>
              <a:pathLst>
                <a:path extrusionOk="0" h="13902" w="21389">
                  <a:moveTo>
                    <a:pt x="1" y="1"/>
                  </a:moveTo>
                  <a:lnTo>
                    <a:pt x="1" y="13901"/>
                  </a:lnTo>
                  <a:lnTo>
                    <a:pt x="21388" y="13901"/>
                  </a:lnTo>
                  <a:lnTo>
                    <a:pt x="213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flipH="1">
              <a:off x="2579520" y="3936165"/>
              <a:ext cx="1117932" cy="1117932"/>
            </a:xfrm>
            <a:custGeom>
              <a:rect b="b" l="l" r="r" t="t"/>
              <a:pathLst>
                <a:path extrusionOk="0" fill="none" h="38576" w="38576">
                  <a:moveTo>
                    <a:pt x="38575" y="19288"/>
                  </a:moveTo>
                  <a:cubicBezTo>
                    <a:pt x="38575" y="29947"/>
                    <a:pt x="29947" y="38575"/>
                    <a:pt x="19288" y="38575"/>
                  </a:cubicBezTo>
                  <a:cubicBezTo>
                    <a:pt x="8651" y="38575"/>
                    <a:pt x="1" y="29947"/>
                    <a:pt x="1" y="19288"/>
                  </a:cubicBezTo>
                  <a:cubicBezTo>
                    <a:pt x="1" y="8651"/>
                    <a:pt x="8651" y="1"/>
                    <a:pt x="19288" y="1"/>
                  </a:cubicBezTo>
                  <a:cubicBezTo>
                    <a:pt x="29947" y="1"/>
                    <a:pt x="38575" y="8651"/>
                    <a:pt x="38575" y="19288"/>
                  </a:cubicBezTo>
                  <a:close/>
                </a:path>
              </a:pathLst>
            </a:custGeom>
            <a:noFill/>
            <a:ln cap="flat" cmpd="sng" w="382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rot="-5400000">
              <a:off x="317602" y="3472079"/>
              <a:ext cx="70798" cy="2372738"/>
            </a:xfrm>
            <a:custGeom>
              <a:rect b="b" l="l" r="r" t="t"/>
              <a:pathLst>
                <a:path extrusionOk="0" fill="none" h="81875" w="2443">
                  <a:moveTo>
                    <a:pt x="1" y="81875"/>
                  </a:moveTo>
                  <a:cubicBezTo>
                    <a:pt x="1" y="78474"/>
                    <a:pt x="2443" y="78474"/>
                    <a:pt x="2443" y="75050"/>
                  </a:cubicBezTo>
                  <a:cubicBezTo>
                    <a:pt x="2443" y="71649"/>
                    <a:pt x="1" y="71649"/>
                    <a:pt x="1" y="68225"/>
                  </a:cubicBezTo>
                  <a:cubicBezTo>
                    <a:pt x="1" y="64824"/>
                    <a:pt x="2443" y="64824"/>
                    <a:pt x="2443" y="61423"/>
                  </a:cubicBezTo>
                  <a:cubicBezTo>
                    <a:pt x="2443" y="57999"/>
                    <a:pt x="1" y="57999"/>
                    <a:pt x="1" y="54598"/>
                  </a:cubicBezTo>
                  <a:cubicBezTo>
                    <a:pt x="1" y="51175"/>
                    <a:pt x="2443" y="51175"/>
                    <a:pt x="2443" y="47774"/>
                  </a:cubicBezTo>
                  <a:cubicBezTo>
                    <a:pt x="2443" y="44350"/>
                    <a:pt x="1" y="44350"/>
                    <a:pt x="1" y="40949"/>
                  </a:cubicBezTo>
                  <a:cubicBezTo>
                    <a:pt x="1" y="37548"/>
                    <a:pt x="2443" y="37548"/>
                    <a:pt x="2443" y="34124"/>
                  </a:cubicBezTo>
                  <a:cubicBezTo>
                    <a:pt x="2443" y="30723"/>
                    <a:pt x="1" y="30723"/>
                    <a:pt x="1" y="27299"/>
                  </a:cubicBezTo>
                  <a:cubicBezTo>
                    <a:pt x="1" y="23898"/>
                    <a:pt x="2443" y="23898"/>
                    <a:pt x="2443" y="20475"/>
                  </a:cubicBezTo>
                  <a:cubicBezTo>
                    <a:pt x="2443" y="17074"/>
                    <a:pt x="1" y="17074"/>
                    <a:pt x="1" y="13650"/>
                  </a:cubicBezTo>
                  <a:cubicBezTo>
                    <a:pt x="1" y="10249"/>
                    <a:pt x="2443" y="10249"/>
                    <a:pt x="2443" y="6825"/>
                  </a:cubicBezTo>
                  <a:cubicBezTo>
                    <a:pt x="2443" y="3424"/>
                    <a:pt x="1" y="3424"/>
                    <a:pt x="1" y="0"/>
                  </a:cubicBezTo>
                </a:path>
              </a:pathLst>
            </a:custGeom>
            <a:noFill/>
            <a:ln cap="flat" cmpd="sng" w="188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rot="10800000">
              <a:off x="4225975" y="4730608"/>
              <a:ext cx="297016" cy="296378"/>
            </a:xfrm>
            <a:custGeom>
              <a:rect b="b" l="l" r="r" t="t"/>
              <a:pathLst>
                <a:path extrusionOk="0" fill="none" h="10227" w="10249">
                  <a:moveTo>
                    <a:pt x="10249" y="5113"/>
                  </a:moveTo>
                  <a:cubicBezTo>
                    <a:pt x="10249" y="7944"/>
                    <a:pt x="7966" y="10226"/>
                    <a:pt x="5136" y="10226"/>
                  </a:cubicBezTo>
                  <a:cubicBezTo>
                    <a:pt x="2306" y="10226"/>
                    <a:pt x="0" y="7944"/>
                    <a:pt x="0" y="5113"/>
                  </a:cubicBezTo>
                  <a:cubicBezTo>
                    <a:pt x="0" y="2283"/>
                    <a:pt x="2306" y="0"/>
                    <a:pt x="5136" y="0"/>
                  </a:cubicBezTo>
                  <a:cubicBezTo>
                    <a:pt x="7966" y="0"/>
                    <a:pt x="10249" y="2283"/>
                    <a:pt x="10249" y="5113"/>
                  </a:cubicBezTo>
                  <a:close/>
                </a:path>
              </a:pathLst>
            </a:custGeom>
            <a:noFill/>
            <a:ln cap="flat" cmpd="sng" w="38225">
              <a:solidFill>
                <a:schemeClr val="accent4"/>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4983370" y="4552711"/>
              <a:ext cx="82042" cy="63524"/>
            </a:xfrm>
            <a:custGeom>
              <a:rect b="b" l="l" r="r" t="t"/>
              <a:pathLst>
                <a:path extrusionOk="0" h="2192"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4983370" y="4699553"/>
              <a:ext cx="82042" cy="63553"/>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4983370" y="4846424"/>
              <a:ext cx="82042" cy="63524"/>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flipH="1">
              <a:off x="4983370" y="4993265"/>
              <a:ext cx="82042" cy="63524"/>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flipH="1">
              <a:off x="5093842" y="4699553"/>
              <a:ext cx="82042" cy="63553"/>
            </a:xfrm>
            <a:custGeom>
              <a:rect b="b" l="l" r="r" t="t"/>
              <a:pathLst>
                <a:path extrusionOk="0" h="2193" w="2831">
                  <a:moveTo>
                    <a:pt x="1415" y="2192"/>
                  </a:moveTo>
                  <a:cubicBezTo>
                    <a:pt x="2831" y="2192"/>
                    <a:pt x="2831"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flipH="1">
              <a:off x="5093842" y="4846424"/>
              <a:ext cx="82042" cy="63524"/>
            </a:xfrm>
            <a:custGeom>
              <a:rect b="b" l="l" r="r" t="t"/>
              <a:pathLst>
                <a:path extrusionOk="0" h="2192" w="2831">
                  <a:moveTo>
                    <a:pt x="1415" y="2191"/>
                  </a:moveTo>
                  <a:cubicBezTo>
                    <a:pt x="2831" y="2191"/>
                    <a:pt x="2831"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flipH="1">
              <a:off x="5093842" y="4993265"/>
              <a:ext cx="82042" cy="63524"/>
            </a:xfrm>
            <a:custGeom>
              <a:rect b="b" l="l" r="r" t="t"/>
              <a:pathLst>
                <a:path extrusionOk="0" h="2192" w="2831">
                  <a:moveTo>
                    <a:pt x="1415" y="2192"/>
                  </a:moveTo>
                  <a:cubicBezTo>
                    <a:pt x="2831" y="2192"/>
                    <a:pt x="2831"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flipH="1">
              <a:off x="4873565" y="4699553"/>
              <a:ext cx="82042" cy="63553"/>
            </a:xfrm>
            <a:custGeom>
              <a:rect b="b" l="l" r="r" t="t"/>
              <a:pathLst>
                <a:path extrusionOk="0" h="2193" w="2831">
                  <a:moveTo>
                    <a:pt x="1415" y="2192"/>
                  </a:moveTo>
                  <a:cubicBezTo>
                    <a:pt x="2830" y="2192"/>
                    <a:pt x="2830" y="1"/>
                    <a:pt x="1415" y="1"/>
                  </a:cubicBezTo>
                  <a:cubicBezTo>
                    <a:pt x="0" y="1"/>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flipH="1">
              <a:off x="4873565" y="4846424"/>
              <a:ext cx="82042" cy="63524"/>
            </a:xfrm>
            <a:custGeom>
              <a:rect b="b" l="l" r="r" t="t"/>
              <a:pathLst>
                <a:path extrusionOk="0" h="2192" w="2831">
                  <a:moveTo>
                    <a:pt x="1415" y="2191"/>
                  </a:moveTo>
                  <a:cubicBezTo>
                    <a:pt x="2830" y="2191"/>
                    <a:pt x="2830" y="0"/>
                    <a:pt x="1415" y="0"/>
                  </a:cubicBezTo>
                  <a:cubicBezTo>
                    <a:pt x="0" y="0"/>
                    <a:pt x="0" y="2191"/>
                    <a:pt x="1415"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flipH="1">
              <a:off x="4873565" y="4993265"/>
              <a:ext cx="82042" cy="63524"/>
            </a:xfrm>
            <a:custGeom>
              <a:rect b="b" l="l" r="r" t="t"/>
              <a:pathLst>
                <a:path extrusionOk="0" h="2192" w="2831">
                  <a:moveTo>
                    <a:pt x="1415" y="2192"/>
                  </a:moveTo>
                  <a:cubicBezTo>
                    <a:pt x="2830" y="2192"/>
                    <a:pt x="2830" y="0"/>
                    <a:pt x="1415" y="0"/>
                  </a:cubicBezTo>
                  <a:cubicBezTo>
                    <a:pt x="0" y="0"/>
                    <a:pt x="0" y="2192"/>
                    <a:pt x="1415"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flipH="1">
              <a:off x="5204314" y="4846424"/>
              <a:ext cx="82042" cy="63524"/>
            </a:xfrm>
            <a:custGeom>
              <a:rect b="b" l="l" r="r" t="t"/>
              <a:pathLst>
                <a:path extrusionOk="0" h="2192" w="2831">
                  <a:moveTo>
                    <a:pt x="1416" y="2191"/>
                  </a:moveTo>
                  <a:cubicBezTo>
                    <a:pt x="2831" y="2191"/>
                    <a:pt x="2831" y="0"/>
                    <a:pt x="1416" y="0"/>
                  </a:cubicBezTo>
                  <a:cubicBezTo>
                    <a:pt x="0" y="0"/>
                    <a:pt x="0"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flipH="1">
              <a:off x="5204314" y="4993265"/>
              <a:ext cx="82042" cy="63524"/>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
            <p:cNvSpPr/>
            <p:nvPr/>
          </p:nvSpPr>
          <p:spPr>
            <a:xfrm flipH="1">
              <a:off x="5314119" y="4993265"/>
              <a:ext cx="82042" cy="63524"/>
            </a:xfrm>
            <a:custGeom>
              <a:rect b="b" l="l" r="r" t="t"/>
              <a:pathLst>
                <a:path extrusionOk="0" h="2192" w="2831">
                  <a:moveTo>
                    <a:pt x="1416" y="2192"/>
                  </a:moveTo>
                  <a:cubicBezTo>
                    <a:pt x="2831" y="2192"/>
                    <a:pt x="2831" y="0"/>
                    <a:pt x="1416" y="0"/>
                  </a:cubicBezTo>
                  <a:cubicBezTo>
                    <a:pt x="0" y="0"/>
                    <a:pt x="0"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0"/>
            <p:cNvSpPr/>
            <p:nvPr/>
          </p:nvSpPr>
          <p:spPr>
            <a:xfrm flipH="1">
              <a:off x="4763094" y="4846424"/>
              <a:ext cx="82071" cy="63524"/>
            </a:xfrm>
            <a:custGeom>
              <a:rect b="b" l="l" r="r" t="t"/>
              <a:pathLst>
                <a:path extrusionOk="0" h="2192" w="2832">
                  <a:moveTo>
                    <a:pt x="1416" y="2191"/>
                  </a:moveTo>
                  <a:cubicBezTo>
                    <a:pt x="2831" y="2191"/>
                    <a:pt x="2831" y="0"/>
                    <a:pt x="1416" y="0"/>
                  </a:cubicBezTo>
                  <a:cubicBezTo>
                    <a:pt x="1" y="0"/>
                    <a:pt x="1" y="2191"/>
                    <a:pt x="1416" y="21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flipH="1">
              <a:off x="4763094" y="4993265"/>
              <a:ext cx="82071" cy="63524"/>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flipH="1">
              <a:off x="4652622" y="4993265"/>
              <a:ext cx="82071" cy="63524"/>
            </a:xfrm>
            <a:custGeom>
              <a:rect b="b" l="l" r="r" t="t"/>
              <a:pathLst>
                <a:path extrusionOk="0" h="2192" w="2832">
                  <a:moveTo>
                    <a:pt x="1416" y="2192"/>
                  </a:moveTo>
                  <a:cubicBezTo>
                    <a:pt x="2831" y="2192"/>
                    <a:pt x="2831" y="0"/>
                    <a:pt x="1416" y="0"/>
                  </a:cubicBezTo>
                  <a:cubicBezTo>
                    <a:pt x="1" y="0"/>
                    <a:pt x="1" y="2192"/>
                    <a:pt x="1416" y="2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75" y="445025"/>
            <a:ext cx="7715400" cy="572700"/>
          </a:xfrm>
          <a:prstGeom prst="rect">
            <a:avLst/>
          </a:prstGeom>
          <a:noFill/>
          <a:ln>
            <a:noFill/>
          </a:ln>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2800"/>
              <a:buFont typeface="Montserrat SemiBold"/>
              <a:buNone/>
              <a:defRPr sz="2800">
                <a:solidFill>
                  <a:schemeClr val="dk1"/>
                </a:solidFill>
                <a:latin typeface="Montserrat SemiBold"/>
                <a:ea typeface="Montserrat SemiBold"/>
                <a:cs typeface="Montserrat SemiBold"/>
                <a:sym typeface="Montserrat SemiBold"/>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75" y="1152475"/>
            <a:ext cx="7715400" cy="3416400"/>
          </a:xfrm>
          <a:prstGeom prst="rect">
            <a:avLst/>
          </a:prstGeom>
          <a:noFill/>
          <a:ln>
            <a:noFill/>
          </a:ln>
        </p:spPr>
        <p:txBody>
          <a:bodyPr anchorCtr="0" anchor="t" bIns="91425" lIns="91425" spcFirstLastPara="1" rIns="91425" wrap="square" tIns="91425">
            <a:normAutofit/>
          </a:bodyPr>
          <a:lstStyle>
            <a:lvl1pPr indent="-342900" lvl="0" marL="457200">
              <a:lnSpc>
                <a:spcPct val="100000"/>
              </a:lnSpc>
              <a:spcBef>
                <a:spcPts val="0"/>
              </a:spcBef>
              <a:spcAft>
                <a:spcPts val="0"/>
              </a:spcAft>
              <a:buClr>
                <a:schemeClr val="dk1"/>
              </a:buClr>
              <a:buSzPts val="1800"/>
              <a:buFont typeface="Lora SemiBold"/>
              <a:buChar char="●"/>
              <a:defRPr sz="1800">
                <a:solidFill>
                  <a:schemeClr val="dk1"/>
                </a:solidFill>
                <a:latin typeface="Lora SemiBold"/>
                <a:ea typeface="Lora SemiBold"/>
                <a:cs typeface="Lora SemiBold"/>
                <a:sym typeface="Lora SemiBold"/>
              </a:defRPr>
            </a:lvl1pPr>
            <a:lvl2pPr indent="-317500" lvl="1" marL="9144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2pPr>
            <a:lvl3pPr indent="-317500" lvl="2" marL="1371600" rtl="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3pPr>
            <a:lvl4pPr indent="-317500" lvl="3" marL="18288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4pPr>
            <a:lvl5pPr indent="-317500" lvl="4" marL="22860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5pPr>
            <a:lvl6pPr indent="-317500" lvl="5" marL="27432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6pPr>
            <a:lvl7pPr indent="-317500" lvl="6" marL="32004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7pPr>
            <a:lvl8pPr indent="-317500" lvl="7" marL="36576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8pPr>
            <a:lvl9pPr indent="-317500" lvl="8" marL="4114800">
              <a:lnSpc>
                <a:spcPct val="100000"/>
              </a:lnSpc>
              <a:spcBef>
                <a:spcPts val="0"/>
              </a:spcBef>
              <a:spcAft>
                <a:spcPts val="0"/>
              </a:spcAft>
              <a:buClr>
                <a:schemeClr val="dk1"/>
              </a:buClr>
              <a:buSzPts val="1400"/>
              <a:buFont typeface="Lora"/>
              <a:buChar char="■"/>
              <a:defRPr>
                <a:solidFill>
                  <a:schemeClr val="dk1"/>
                </a:solidFill>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asrObO1Az9E" TargetMode="External"/><Relationship Id="rId4" Type="http://schemas.openxmlformats.org/officeDocument/2006/relationships/image" Target="../media/image1.jpg"/><Relationship Id="rId5" Type="http://schemas.openxmlformats.org/officeDocument/2006/relationships/hyperlink" Target="https://www.youtube.com/watch?v=asrObO1Az9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youtube.com/watch?v=asrObO1Az9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5"/>
          <p:cNvSpPr txBox="1"/>
          <p:nvPr>
            <p:ph type="ctrTitle"/>
          </p:nvPr>
        </p:nvSpPr>
        <p:spPr>
          <a:xfrm>
            <a:off x="726450" y="1285875"/>
            <a:ext cx="4573200" cy="23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Fly</a:t>
            </a:r>
            <a:endParaRPr/>
          </a:p>
          <a:p>
            <a:pPr indent="0" lvl="0" marL="0" rtl="0" algn="l">
              <a:spcBef>
                <a:spcPts val="0"/>
              </a:spcBef>
              <a:spcAft>
                <a:spcPts val="0"/>
              </a:spcAft>
              <a:buNone/>
            </a:pPr>
            <a:r>
              <a:rPr lang="en"/>
              <a:t>With</a:t>
            </a:r>
            <a:endParaRPr/>
          </a:p>
          <a:p>
            <a:pPr indent="0" lvl="0" marL="0" rtl="0" algn="l">
              <a:spcBef>
                <a:spcPts val="0"/>
              </a:spcBef>
              <a:spcAft>
                <a:spcPts val="0"/>
              </a:spcAft>
              <a:buNone/>
            </a:pPr>
            <a:r>
              <a:rPr lang="en"/>
              <a:t>Indigo</a:t>
            </a:r>
            <a:endParaRPr/>
          </a:p>
        </p:txBody>
      </p:sp>
      <p:sp>
        <p:nvSpPr>
          <p:cNvPr id="1303" name="Google Shape;1303;p25"/>
          <p:cNvSpPr txBox="1"/>
          <p:nvPr>
            <p:ph idx="1" type="subTitle"/>
          </p:nvPr>
        </p:nvSpPr>
        <p:spPr>
          <a:xfrm>
            <a:off x="774075" y="3966150"/>
            <a:ext cx="4573200" cy="60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All in one portal for fulfilling customer needs</a:t>
            </a:r>
            <a:endParaRPr sz="1600"/>
          </a:p>
        </p:txBody>
      </p:sp>
      <p:sp>
        <p:nvSpPr>
          <p:cNvPr id="1304" name="Google Shape;1304;p25"/>
          <p:cNvSpPr/>
          <p:nvPr/>
        </p:nvSpPr>
        <p:spPr>
          <a:xfrm>
            <a:off x="837100" y="891475"/>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his is a project description video for the hackathon Hack to Hire by IndiGo. The video demonstration is an attempt to explain the project and display the effectiveness of the solution." id="1305" name="Google Shape;1305;p25" title="Fly-With-Indigo | IndiGo Hack to Hire 2024 Hackathon">
            <a:hlinkClick r:id="rId3"/>
          </p:cNvPr>
          <p:cNvPicPr preferRelativeResize="0"/>
          <p:nvPr/>
        </p:nvPicPr>
        <p:blipFill>
          <a:blip r:embed="rId4">
            <a:alphaModFix/>
          </a:blip>
          <a:stretch>
            <a:fillRect/>
          </a:stretch>
        </p:blipFill>
        <p:spPr>
          <a:xfrm>
            <a:off x="3565638" y="849763"/>
            <a:ext cx="5323725" cy="2994600"/>
          </a:xfrm>
          <a:prstGeom prst="rect">
            <a:avLst/>
          </a:prstGeom>
          <a:noFill/>
          <a:ln>
            <a:noFill/>
          </a:ln>
        </p:spPr>
      </p:pic>
      <p:sp>
        <p:nvSpPr>
          <p:cNvPr id="1306" name="Google Shape;1306;p25"/>
          <p:cNvSpPr txBox="1"/>
          <p:nvPr/>
        </p:nvSpPr>
        <p:spPr>
          <a:xfrm>
            <a:off x="4373320" y="189200"/>
            <a:ext cx="3614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highlight>
                  <a:schemeClr val="lt2"/>
                </a:highlight>
                <a:latin typeface="Montserrat SemiBold"/>
                <a:ea typeface="Montserrat SemiBold"/>
                <a:cs typeface="Montserrat SemiBold"/>
                <a:sym typeface="Montserrat SemiBold"/>
              </a:rPr>
              <a:t>Demonstration video</a:t>
            </a:r>
            <a:endParaRPr sz="2300">
              <a:solidFill>
                <a:schemeClr val="dk1"/>
              </a:solidFill>
              <a:highlight>
                <a:schemeClr val="lt2"/>
              </a:highlight>
              <a:latin typeface="Montserrat SemiBold"/>
              <a:ea typeface="Montserrat SemiBold"/>
              <a:cs typeface="Montserrat SemiBold"/>
              <a:sym typeface="Montserrat SemiBold"/>
            </a:endParaRPr>
          </a:p>
        </p:txBody>
      </p:sp>
      <p:sp>
        <p:nvSpPr>
          <p:cNvPr id="1307" name="Google Shape;1307;p25"/>
          <p:cNvSpPr txBox="1"/>
          <p:nvPr/>
        </p:nvSpPr>
        <p:spPr>
          <a:xfrm>
            <a:off x="7987725" y="3857450"/>
            <a:ext cx="164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0000FF"/>
                </a:solidFill>
                <a:highlight>
                  <a:schemeClr val="lt2"/>
                </a:highlight>
                <a:latin typeface="Montserrat SemiBold"/>
                <a:ea typeface="Montserrat SemiBold"/>
                <a:cs typeface="Montserrat SemiBold"/>
                <a:sym typeface="Montserrat SemiBold"/>
                <a:hlinkClick r:id="rId5">
                  <a:extLst>
                    <a:ext uri="{A12FA001-AC4F-418D-AE19-62706E023703}">
                      <ahyp:hlinkClr val="tx"/>
                    </a:ext>
                  </a:extLst>
                </a:hlinkClick>
              </a:rPr>
              <a:t>Link</a:t>
            </a:r>
            <a:endParaRPr sz="1800">
              <a:solidFill>
                <a:srgbClr val="0000FF"/>
              </a:solidFill>
              <a:highlight>
                <a:schemeClr val="lt2"/>
              </a:highlight>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pic>
        <p:nvPicPr>
          <p:cNvPr id="1521" name="Google Shape;1521;p34"/>
          <p:cNvPicPr preferRelativeResize="0"/>
          <p:nvPr/>
        </p:nvPicPr>
        <p:blipFill>
          <a:blip r:embed="rId3">
            <a:alphaModFix/>
          </a:blip>
          <a:stretch>
            <a:fillRect/>
          </a:stretch>
        </p:blipFill>
        <p:spPr>
          <a:xfrm>
            <a:off x="510738" y="1303475"/>
            <a:ext cx="8122537" cy="3678049"/>
          </a:xfrm>
          <a:prstGeom prst="rect">
            <a:avLst/>
          </a:prstGeom>
          <a:noFill/>
          <a:ln>
            <a:noFill/>
          </a:ln>
        </p:spPr>
      </p:pic>
      <p:sp>
        <p:nvSpPr>
          <p:cNvPr id="1522" name="Google Shape;1522;p34"/>
          <p:cNvSpPr txBox="1"/>
          <p:nvPr>
            <p:ph type="title"/>
          </p:nvPr>
        </p:nvSpPr>
        <p:spPr>
          <a:xfrm>
            <a:off x="5364675" y="138650"/>
            <a:ext cx="4158900" cy="77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Landing Page</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35"/>
          <p:cNvPicPr preferRelativeResize="0"/>
          <p:nvPr/>
        </p:nvPicPr>
        <p:blipFill>
          <a:blip r:embed="rId3">
            <a:alphaModFix/>
          </a:blip>
          <a:stretch>
            <a:fillRect/>
          </a:stretch>
        </p:blipFill>
        <p:spPr>
          <a:xfrm>
            <a:off x="0" y="523875"/>
            <a:ext cx="9144000" cy="40957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36"/>
          <p:cNvPicPr preferRelativeResize="0"/>
          <p:nvPr/>
        </p:nvPicPr>
        <p:blipFill>
          <a:blip r:embed="rId3">
            <a:alphaModFix/>
          </a:blip>
          <a:stretch>
            <a:fillRect/>
          </a:stretch>
        </p:blipFill>
        <p:spPr>
          <a:xfrm>
            <a:off x="0" y="488518"/>
            <a:ext cx="9144000" cy="41664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pic>
        <p:nvPicPr>
          <p:cNvPr id="1537" name="Google Shape;1537;p37"/>
          <p:cNvPicPr preferRelativeResize="0"/>
          <p:nvPr/>
        </p:nvPicPr>
        <p:blipFill rotWithShape="1">
          <a:blip r:embed="rId3">
            <a:alphaModFix/>
          </a:blip>
          <a:srcRect b="622" l="0" r="0" t="622"/>
          <a:stretch/>
        </p:blipFill>
        <p:spPr>
          <a:xfrm>
            <a:off x="0" y="523875"/>
            <a:ext cx="9144000" cy="40957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38"/>
          <p:cNvPicPr preferRelativeResize="0"/>
          <p:nvPr/>
        </p:nvPicPr>
        <p:blipFill rotWithShape="1">
          <a:blip r:embed="rId3">
            <a:alphaModFix/>
          </a:blip>
          <a:srcRect b="777" l="0" r="0" t="777"/>
          <a:stretch/>
        </p:blipFill>
        <p:spPr>
          <a:xfrm>
            <a:off x="0" y="523875"/>
            <a:ext cx="9143998" cy="40957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p39"/>
          <p:cNvPicPr preferRelativeResize="0"/>
          <p:nvPr/>
        </p:nvPicPr>
        <p:blipFill rotWithShape="1">
          <a:blip r:embed="rId3">
            <a:alphaModFix/>
          </a:blip>
          <a:srcRect b="670" l="0" r="0" t="680"/>
          <a:stretch/>
        </p:blipFill>
        <p:spPr>
          <a:xfrm>
            <a:off x="0" y="523875"/>
            <a:ext cx="9144000" cy="40957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pic>
        <p:nvPicPr>
          <p:cNvPr id="1552" name="Google Shape;1552;p40"/>
          <p:cNvPicPr preferRelativeResize="0"/>
          <p:nvPr/>
        </p:nvPicPr>
        <p:blipFill rotWithShape="1">
          <a:blip r:embed="rId3">
            <a:alphaModFix/>
          </a:blip>
          <a:srcRect b="758" l="0" r="0" t="758"/>
          <a:stretch/>
        </p:blipFill>
        <p:spPr>
          <a:xfrm>
            <a:off x="0" y="523875"/>
            <a:ext cx="9143999" cy="40957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pic>
        <p:nvPicPr>
          <p:cNvPr id="1557" name="Google Shape;1557;p41"/>
          <p:cNvPicPr preferRelativeResize="0"/>
          <p:nvPr/>
        </p:nvPicPr>
        <p:blipFill rotWithShape="1">
          <a:blip r:embed="rId3">
            <a:alphaModFix/>
          </a:blip>
          <a:srcRect b="59" l="0" r="0" t="59"/>
          <a:stretch/>
        </p:blipFill>
        <p:spPr>
          <a:xfrm>
            <a:off x="0" y="523875"/>
            <a:ext cx="9144000" cy="40957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42"/>
          <p:cNvPicPr preferRelativeResize="0"/>
          <p:nvPr/>
        </p:nvPicPr>
        <p:blipFill rotWithShape="1">
          <a:blip r:embed="rId3">
            <a:alphaModFix/>
          </a:blip>
          <a:srcRect b="661" l="0" r="0" t="670"/>
          <a:stretch/>
        </p:blipFill>
        <p:spPr>
          <a:xfrm>
            <a:off x="0" y="523875"/>
            <a:ext cx="9144000" cy="40957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43"/>
          <p:cNvPicPr preferRelativeResize="0"/>
          <p:nvPr/>
        </p:nvPicPr>
        <p:blipFill rotWithShape="1">
          <a:blip r:embed="rId3">
            <a:alphaModFix/>
          </a:blip>
          <a:srcRect b="258" l="0" r="0" t="248"/>
          <a:stretch/>
        </p:blipFill>
        <p:spPr>
          <a:xfrm>
            <a:off x="0" y="523875"/>
            <a:ext cx="9144000" cy="40957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6"/>
          <p:cNvSpPr txBox="1"/>
          <p:nvPr>
            <p:ph type="title"/>
          </p:nvPr>
        </p:nvSpPr>
        <p:spPr>
          <a:xfrm>
            <a:off x="2961450" y="314672"/>
            <a:ext cx="4402200" cy="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Description</a:t>
            </a:r>
            <a:endParaRPr/>
          </a:p>
        </p:txBody>
      </p:sp>
      <p:sp>
        <p:nvSpPr>
          <p:cNvPr id="1313" name="Google Shape;1313;p26"/>
          <p:cNvSpPr txBox="1"/>
          <p:nvPr>
            <p:ph idx="1" type="subTitle"/>
          </p:nvPr>
        </p:nvSpPr>
        <p:spPr>
          <a:xfrm>
            <a:off x="2327950" y="1191175"/>
            <a:ext cx="6681300" cy="362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t>This project is a comprehensive flight maintenance and notification system designed for an airport, featuring a React-based frontend, a Python Flask API backend, and Kafka for real-time updates. This system aims to streamline communication between airport staff and customers, ensuring timely updates and efficient management of flight-related information. Administrators and staff can send notifications and broadcast messages, while customers can view real-time updates regarding their flight status, boarding passes, seat numbers, and more. The integration of Kafka ensures that these updates are promptly pushed to the frontend, providing a seamless and responsive user experience. Additionally, the system incorporates secure authentication protocols for both staff and customers, with the backend leveraging MongoDB for data storage and Node.js for socket management. This robust setup not only enhances operational efficiency but also significantly improves the customer experience by keeping them well-informed and engaged.</a:t>
            </a:r>
            <a:endParaRPr sz="1400"/>
          </a:p>
        </p:txBody>
      </p:sp>
      <p:sp>
        <p:nvSpPr>
          <p:cNvPr id="1314" name="Google Shape;1314;p26"/>
          <p:cNvSpPr/>
          <p:nvPr/>
        </p:nvSpPr>
        <p:spPr>
          <a:xfrm>
            <a:off x="3065950" y="238475"/>
            <a:ext cx="881075" cy="85625"/>
          </a:xfrm>
          <a:custGeom>
            <a:rect b="b" l="l" r="r" t="t"/>
            <a:pathLst>
              <a:path extrusionOk="0" h="3425" w="35243">
                <a:moveTo>
                  <a:pt x="0" y="0"/>
                </a:moveTo>
                <a:lnTo>
                  <a:pt x="0" y="3424"/>
                </a:lnTo>
                <a:lnTo>
                  <a:pt x="35242" y="3424"/>
                </a:lnTo>
                <a:lnTo>
                  <a:pt x="35242" y="0"/>
                </a:lnTo>
                <a:close/>
              </a:path>
            </a:pathLst>
          </a:custGeom>
          <a:solidFill>
            <a:srgbClr val="FFA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pic>
        <p:nvPicPr>
          <p:cNvPr id="1572" name="Google Shape;1572;p44"/>
          <p:cNvPicPr preferRelativeResize="0"/>
          <p:nvPr/>
        </p:nvPicPr>
        <p:blipFill rotWithShape="1">
          <a:blip r:embed="rId3">
            <a:alphaModFix/>
          </a:blip>
          <a:srcRect b="169" l="0" r="0" t="169"/>
          <a:stretch/>
        </p:blipFill>
        <p:spPr>
          <a:xfrm>
            <a:off x="0" y="523875"/>
            <a:ext cx="9144000" cy="40957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45"/>
          <p:cNvPicPr preferRelativeResize="0"/>
          <p:nvPr/>
        </p:nvPicPr>
        <p:blipFill rotWithShape="1">
          <a:blip r:embed="rId3">
            <a:alphaModFix/>
          </a:blip>
          <a:srcRect b="386" l="0" r="0" t="386"/>
          <a:stretch/>
        </p:blipFill>
        <p:spPr>
          <a:xfrm>
            <a:off x="0" y="523875"/>
            <a:ext cx="9144000" cy="40957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46"/>
          <p:cNvPicPr preferRelativeResize="0"/>
          <p:nvPr/>
        </p:nvPicPr>
        <p:blipFill rotWithShape="1">
          <a:blip r:embed="rId3">
            <a:alphaModFix/>
          </a:blip>
          <a:srcRect b="317" l="0" r="0" t="327"/>
          <a:stretch/>
        </p:blipFill>
        <p:spPr>
          <a:xfrm>
            <a:off x="0" y="523875"/>
            <a:ext cx="9144001" cy="40957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pic>
        <p:nvPicPr>
          <p:cNvPr id="1587" name="Google Shape;1587;p47"/>
          <p:cNvPicPr preferRelativeResize="0"/>
          <p:nvPr/>
        </p:nvPicPr>
        <p:blipFill rotWithShape="1">
          <a:blip r:embed="rId3">
            <a:alphaModFix/>
          </a:blip>
          <a:srcRect b="317" l="0" r="0" t="327"/>
          <a:stretch/>
        </p:blipFill>
        <p:spPr>
          <a:xfrm>
            <a:off x="0" y="523875"/>
            <a:ext cx="9144001" cy="40957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id="1592" name="Google Shape;1592;p48"/>
          <p:cNvPicPr preferRelativeResize="0"/>
          <p:nvPr/>
        </p:nvPicPr>
        <p:blipFill rotWithShape="1">
          <a:blip r:embed="rId3">
            <a:alphaModFix/>
          </a:blip>
          <a:srcRect b="386" l="0" r="0" t="386"/>
          <a:stretch/>
        </p:blipFill>
        <p:spPr>
          <a:xfrm>
            <a:off x="0" y="523875"/>
            <a:ext cx="9144000" cy="4095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p49"/>
          <p:cNvPicPr preferRelativeResize="0"/>
          <p:nvPr/>
        </p:nvPicPr>
        <p:blipFill>
          <a:blip r:embed="rId3">
            <a:alphaModFix/>
          </a:blip>
          <a:stretch>
            <a:fillRect/>
          </a:stretch>
        </p:blipFill>
        <p:spPr>
          <a:xfrm>
            <a:off x="0" y="1328100"/>
            <a:ext cx="9144001" cy="248731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50"/>
          <p:cNvPicPr preferRelativeResize="0"/>
          <p:nvPr/>
        </p:nvPicPr>
        <p:blipFill rotWithShape="1">
          <a:blip r:embed="rId3">
            <a:alphaModFix/>
          </a:blip>
          <a:srcRect b="288" l="0" r="0" t="288"/>
          <a:stretch/>
        </p:blipFill>
        <p:spPr>
          <a:xfrm>
            <a:off x="0" y="523875"/>
            <a:ext cx="9144000" cy="40957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pic>
        <p:nvPicPr>
          <p:cNvPr id="1607" name="Google Shape;1607;p51"/>
          <p:cNvPicPr preferRelativeResize="0"/>
          <p:nvPr/>
        </p:nvPicPr>
        <p:blipFill rotWithShape="1">
          <a:blip r:embed="rId3">
            <a:alphaModFix/>
          </a:blip>
          <a:srcRect b="553" l="0" r="0" t="553"/>
          <a:stretch/>
        </p:blipFill>
        <p:spPr>
          <a:xfrm>
            <a:off x="0" y="523875"/>
            <a:ext cx="9144000" cy="40957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pic>
        <p:nvPicPr>
          <p:cNvPr id="1612" name="Google Shape;1612;p52"/>
          <p:cNvPicPr preferRelativeResize="0"/>
          <p:nvPr/>
        </p:nvPicPr>
        <p:blipFill rotWithShape="1">
          <a:blip r:embed="rId3">
            <a:alphaModFix/>
          </a:blip>
          <a:srcRect b="729" l="0" r="0" t="719"/>
          <a:stretch/>
        </p:blipFill>
        <p:spPr>
          <a:xfrm>
            <a:off x="0" y="523875"/>
            <a:ext cx="9144000" cy="40957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53"/>
          <p:cNvPicPr preferRelativeResize="0"/>
          <p:nvPr/>
        </p:nvPicPr>
        <p:blipFill>
          <a:blip r:embed="rId3">
            <a:alphaModFix/>
          </a:blip>
          <a:stretch>
            <a:fillRect/>
          </a:stretch>
        </p:blipFill>
        <p:spPr>
          <a:xfrm>
            <a:off x="0" y="855363"/>
            <a:ext cx="9144000" cy="3432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grpSp>
        <p:nvGrpSpPr>
          <p:cNvPr id="1319" name="Google Shape;1319;p27"/>
          <p:cNvGrpSpPr/>
          <p:nvPr/>
        </p:nvGrpSpPr>
        <p:grpSpPr>
          <a:xfrm>
            <a:off x="-1392050" y="533050"/>
            <a:ext cx="3595425" cy="4077388"/>
            <a:chOff x="5332700" y="983388"/>
            <a:chExt cx="3595425" cy="4077388"/>
          </a:xfrm>
        </p:grpSpPr>
        <p:grpSp>
          <p:nvGrpSpPr>
            <p:cNvPr id="1320" name="Google Shape;1320;p27"/>
            <p:cNvGrpSpPr/>
            <p:nvPr/>
          </p:nvGrpSpPr>
          <p:grpSpPr>
            <a:xfrm>
              <a:off x="6953300" y="1696350"/>
              <a:ext cx="1901950" cy="1132150"/>
              <a:chOff x="4200575" y="3649200"/>
              <a:chExt cx="1901950" cy="1132150"/>
            </a:xfrm>
          </p:grpSpPr>
          <p:sp>
            <p:nvSpPr>
              <p:cNvPr id="1321" name="Google Shape;1321;p27"/>
              <p:cNvSpPr/>
              <p:nvPr/>
            </p:nvSpPr>
            <p:spPr>
              <a:xfrm>
                <a:off x="4200575" y="36492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4200575" y="37547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4200575" y="38603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4200575" y="39659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a:off x="4200575" y="4072025"/>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7"/>
              <p:cNvSpPr/>
              <p:nvPr/>
            </p:nvSpPr>
            <p:spPr>
              <a:xfrm>
                <a:off x="4200575" y="41770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7"/>
              <p:cNvSpPr/>
              <p:nvPr/>
            </p:nvSpPr>
            <p:spPr>
              <a:xfrm>
                <a:off x="4200575" y="42826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4200575" y="43887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4200575" y="4494300"/>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4200575" y="4599875"/>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p:nvPr/>
            </p:nvSpPr>
            <p:spPr>
              <a:xfrm>
                <a:off x="4200575" y="47054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27"/>
            <p:cNvSpPr/>
            <p:nvPr/>
          </p:nvSpPr>
          <p:spPr>
            <a:xfrm>
              <a:off x="5991950" y="1260100"/>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5412175" y="2044163"/>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5825900" y="104097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398375" y="2981875"/>
              <a:ext cx="228275" cy="228300"/>
            </a:xfrm>
            <a:custGeom>
              <a:rect b="b" l="l" r="r" t="t"/>
              <a:pathLst>
                <a:path extrusionOk="0" fill="none" h="9132" w="9131">
                  <a:moveTo>
                    <a:pt x="9131" y="4566"/>
                  </a:moveTo>
                  <a:cubicBezTo>
                    <a:pt x="9131" y="7077"/>
                    <a:pt x="7076" y="9131"/>
                    <a:pt x="4566" y="9131"/>
                  </a:cubicBezTo>
                  <a:cubicBezTo>
                    <a:pt x="2032" y="9131"/>
                    <a:pt x="1" y="7077"/>
                    <a:pt x="1" y="4566"/>
                  </a:cubicBezTo>
                  <a:cubicBezTo>
                    <a:pt x="1" y="2032"/>
                    <a:pt x="2032" y="1"/>
                    <a:pt x="4566" y="1"/>
                  </a:cubicBezTo>
                  <a:cubicBezTo>
                    <a:pt x="7076" y="1"/>
                    <a:pt x="9131" y="2032"/>
                    <a:pt x="9131" y="4566"/>
                  </a:cubicBezTo>
                  <a:close/>
                </a:path>
              </a:pathLst>
            </a:custGeom>
            <a:noFill/>
            <a:ln cap="flat" cmpd="sng" w="239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5633025" y="1745150"/>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rot="5400000">
              <a:off x="6725188" y="1126625"/>
              <a:ext cx="444550" cy="158075"/>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7"/>
            <p:cNvSpPr/>
            <p:nvPr/>
          </p:nvSpPr>
          <p:spPr>
            <a:xfrm>
              <a:off x="7514375" y="1319150"/>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7"/>
            <p:cNvSpPr/>
            <p:nvPr/>
          </p:nvSpPr>
          <p:spPr>
            <a:xfrm>
              <a:off x="7514825" y="1319150"/>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27"/>
            <p:cNvGrpSpPr/>
            <p:nvPr/>
          </p:nvGrpSpPr>
          <p:grpSpPr>
            <a:xfrm>
              <a:off x="5788800" y="4306875"/>
              <a:ext cx="213450" cy="198025"/>
              <a:chOff x="5560200" y="2125650"/>
              <a:chExt cx="213450" cy="198025"/>
            </a:xfrm>
          </p:grpSpPr>
          <p:sp>
            <p:nvSpPr>
              <p:cNvPr id="1341" name="Google Shape;1341;p27"/>
              <p:cNvSpPr/>
              <p:nvPr/>
            </p:nvSpPr>
            <p:spPr>
              <a:xfrm>
                <a:off x="5643500" y="2125650"/>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5560200" y="2200700"/>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27"/>
            <p:cNvSpPr/>
            <p:nvPr/>
          </p:nvSpPr>
          <p:spPr>
            <a:xfrm>
              <a:off x="6043150" y="4739775"/>
              <a:ext cx="61075" cy="47975"/>
            </a:xfrm>
            <a:custGeom>
              <a:rect b="b" l="l" r="r" t="t"/>
              <a:pathLst>
                <a:path extrusionOk="0" h="1919"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7"/>
            <p:cNvSpPr/>
            <p:nvPr/>
          </p:nvSpPr>
          <p:spPr>
            <a:xfrm>
              <a:off x="5332700" y="1870300"/>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5579625" y="376457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507250" y="3621900"/>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754625" y="3273600"/>
              <a:ext cx="173500" cy="150650"/>
            </a:xfrm>
            <a:custGeom>
              <a:rect b="b" l="l" r="r" t="t"/>
              <a:pathLst>
                <a:path extrusionOk="0" h="6026" w="6940">
                  <a:moveTo>
                    <a:pt x="0" y="6026"/>
                  </a:moveTo>
                  <a:lnTo>
                    <a:pt x="3470" y="0"/>
                  </a:lnTo>
                  <a:lnTo>
                    <a:pt x="6939" y="60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7"/>
            <p:cNvSpPr/>
            <p:nvPr/>
          </p:nvSpPr>
          <p:spPr>
            <a:xfrm>
              <a:off x="7919025" y="147867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a:off x="7285975" y="3468325"/>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rot="5400000">
              <a:off x="6413663" y="4292113"/>
              <a:ext cx="824025" cy="713300"/>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rot="5400000">
              <a:off x="6846325" y="4697538"/>
              <a:ext cx="304750" cy="264225"/>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rot="5400000">
              <a:off x="6377150" y="4391350"/>
              <a:ext cx="114150" cy="34125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27"/>
          <p:cNvSpPr txBox="1"/>
          <p:nvPr>
            <p:ph type="title"/>
          </p:nvPr>
        </p:nvSpPr>
        <p:spPr>
          <a:xfrm>
            <a:off x="2297750" y="533050"/>
            <a:ext cx="6220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Implementation Details - Diagram</a:t>
            </a:r>
            <a:endParaRPr/>
          </a:p>
        </p:txBody>
      </p:sp>
      <p:sp>
        <p:nvSpPr>
          <p:cNvPr id="1354" name="Google Shape;1354;p27"/>
          <p:cNvSpPr/>
          <p:nvPr/>
        </p:nvSpPr>
        <p:spPr>
          <a:xfrm>
            <a:off x="2549950" y="1400050"/>
            <a:ext cx="1779000" cy="134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SemiBold"/>
              <a:ea typeface="Lora SemiBold"/>
              <a:cs typeface="Lora SemiBold"/>
              <a:sym typeface="Lora SemiBold"/>
            </a:endParaRPr>
          </a:p>
        </p:txBody>
      </p:sp>
      <p:sp>
        <p:nvSpPr>
          <p:cNvPr id="1355" name="Google Shape;1355;p27"/>
          <p:cNvSpPr txBox="1"/>
          <p:nvPr/>
        </p:nvSpPr>
        <p:spPr>
          <a:xfrm>
            <a:off x="2686030" y="1492463"/>
            <a:ext cx="15072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ora"/>
                <a:ea typeface="Lora"/>
                <a:cs typeface="Lora"/>
                <a:sym typeface="Lora"/>
              </a:rPr>
              <a:t>React JS (Frontend)</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Displays Data</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Uses Socket.io</a:t>
            </a:r>
            <a:endParaRPr sz="1000">
              <a:solidFill>
                <a:schemeClr val="dk1"/>
              </a:solidFill>
              <a:latin typeface="Lora SemiBold"/>
              <a:ea typeface="Lora SemiBold"/>
              <a:cs typeface="Lora SemiBold"/>
              <a:sym typeface="Lora SemiBold"/>
            </a:endParaRPr>
          </a:p>
        </p:txBody>
      </p:sp>
      <p:sp>
        <p:nvSpPr>
          <p:cNvPr id="1356" name="Google Shape;1356;p27"/>
          <p:cNvSpPr/>
          <p:nvPr/>
        </p:nvSpPr>
        <p:spPr>
          <a:xfrm>
            <a:off x="6937764" y="1400050"/>
            <a:ext cx="1724400" cy="1349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SemiBold"/>
              <a:ea typeface="Lora SemiBold"/>
              <a:cs typeface="Lora SemiBold"/>
              <a:sym typeface="Lora SemiBold"/>
            </a:endParaRPr>
          </a:p>
        </p:txBody>
      </p:sp>
      <p:sp>
        <p:nvSpPr>
          <p:cNvPr id="1357" name="Google Shape;1357;p27"/>
          <p:cNvSpPr txBox="1"/>
          <p:nvPr/>
        </p:nvSpPr>
        <p:spPr>
          <a:xfrm>
            <a:off x="7046663" y="1492463"/>
            <a:ext cx="15072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ora"/>
                <a:ea typeface="Lora"/>
                <a:cs typeface="Lora"/>
                <a:sym typeface="Lora"/>
              </a:rPr>
              <a:t>Flask API </a:t>
            </a:r>
            <a:r>
              <a:rPr b="1" lang="en" sz="1100">
                <a:solidFill>
                  <a:schemeClr val="dk1"/>
                </a:solidFill>
                <a:latin typeface="Lora"/>
                <a:ea typeface="Lora"/>
                <a:cs typeface="Lora"/>
                <a:sym typeface="Lora"/>
              </a:rPr>
              <a:t>(Backend)</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Sends notifications and broadcasts over kafka</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Provides authentication</a:t>
            </a:r>
            <a:endParaRPr sz="1000">
              <a:solidFill>
                <a:schemeClr val="dk1"/>
              </a:solidFill>
              <a:latin typeface="Lora SemiBold"/>
              <a:ea typeface="Lora SemiBold"/>
              <a:cs typeface="Lora SemiBold"/>
              <a:sym typeface="Lora SemiBold"/>
            </a:endParaRPr>
          </a:p>
        </p:txBody>
      </p:sp>
      <p:sp>
        <p:nvSpPr>
          <p:cNvPr id="1358" name="Google Shape;1358;p27"/>
          <p:cNvSpPr/>
          <p:nvPr/>
        </p:nvSpPr>
        <p:spPr>
          <a:xfrm>
            <a:off x="4743857" y="1400050"/>
            <a:ext cx="1779000" cy="1349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SemiBold"/>
              <a:ea typeface="Lora SemiBold"/>
              <a:cs typeface="Lora SemiBold"/>
              <a:sym typeface="Lora SemiBold"/>
            </a:endParaRPr>
          </a:p>
        </p:txBody>
      </p:sp>
      <p:sp>
        <p:nvSpPr>
          <p:cNvPr id="1359" name="Google Shape;1359;p27"/>
          <p:cNvSpPr txBox="1"/>
          <p:nvPr/>
        </p:nvSpPr>
        <p:spPr>
          <a:xfrm>
            <a:off x="4879825" y="1492463"/>
            <a:ext cx="15072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ora"/>
                <a:ea typeface="Lora"/>
                <a:cs typeface="Lora"/>
                <a:sym typeface="Lora"/>
              </a:rPr>
              <a:t>Server </a:t>
            </a:r>
            <a:r>
              <a:rPr b="1" lang="en" sz="1100">
                <a:solidFill>
                  <a:schemeClr val="dk1"/>
                </a:solidFill>
                <a:latin typeface="Lora"/>
                <a:ea typeface="Lora"/>
                <a:cs typeface="Lora"/>
                <a:sym typeface="Lora"/>
              </a:rPr>
              <a:t>(WebSockets</a:t>
            </a:r>
            <a:r>
              <a:rPr b="1" lang="en" sz="1100">
                <a:solidFill>
                  <a:schemeClr val="dk1"/>
                </a:solidFill>
                <a:latin typeface="Lora"/>
                <a:ea typeface="Lora"/>
                <a:cs typeface="Lora"/>
                <a:sym typeface="Lora"/>
              </a:rPr>
              <a:t>)</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Manages Connections</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Emits Real Time Updates</a:t>
            </a:r>
            <a:endParaRPr sz="1000">
              <a:solidFill>
                <a:schemeClr val="dk1"/>
              </a:solidFill>
              <a:latin typeface="Lora SemiBold"/>
              <a:ea typeface="Lora SemiBold"/>
              <a:cs typeface="Lora SemiBold"/>
              <a:sym typeface="Lora SemiBold"/>
            </a:endParaRPr>
          </a:p>
        </p:txBody>
      </p:sp>
      <p:sp>
        <p:nvSpPr>
          <p:cNvPr id="1360" name="Google Shape;1360;p27"/>
          <p:cNvSpPr/>
          <p:nvPr/>
        </p:nvSpPr>
        <p:spPr>
          <a:xfrm>
            <a:off x="4743857" y="3261081"/>
            <a:ext cx="1779000" cy="13494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SemiBold"/>
              <a:ea typeface="Lora SemiBold"/>
              <a:cs typeface="Lora SemiBold"/>
              <a:sym typeface="Lora SemiBold"/>
            </a:endParaRPr>
          </a:p>
        </p:txBody>
      </p:sp>
      <p:sp>
        <p:nvSpPr>
          <p:cNvPr id="1361" name="Google Shape;1361;p27"/>
          <p:cNvSpPr txBox="1"/>
          <p:nvPr/>
        </p:nvSpPr>
        <p:spPr>
          <a:xfrm>
            <a:off x="4879938" y="3353494"/>
            <a:ext cx="15072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ora"/>
                <a:ea typeface="Lora"/>
                <a:cs typeface="Lora"/>
                <a:sym typeface="Lora"/>
              </a:rPr>
              <a:t>Apache Kafka</a:t>
            </a:r>
            <a:r>
              <a:rPr b="1" lang="en" sz="1100">
                <a:solidFill>
                  <a:schemeClr val="dk1"/>
                </a:solidFill>
                <a:latin typeface="Lora"/>
                <a:ea typeface="Lora"/>
                <a:cs typeface="Lora"/>
                <a:sym typeface="Lora"/>
              </a:rPr>
              <a:t> (Streaming Service)</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Topics</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Consumers</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Producers</a:t>
            </a:r>
            <a:endParaRPr sz="1000">
              <a:solidFill>
                <a:schemeClr val="dk1"/>
              </a:solidFill>
              <a:latin typeface="Lora SemiBold"/>
              <a:ea typeface="Lora SemiBold"/>
              <a:cs typeface="Lora SemiBold"/>
              <a:sym typeface="Lora SemiBold"/>
            </a:endParaRPr>
          </a:p>
        </p:txBody>
      </p:sp>
      <p:sp>
        <p:nvSpPr>
          <p:cNvPr id="1362" name="Google Shape;1362;p27"/>
          <p:cNvSpPr/>
          <p:nvPr/>
        </p:nvSpPr>
        <p:spPr>
          <a:xfrm>
            <a:off x="6910583" y="3242458"/>
            <a:ext cx="1779000" cy="1349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ora SemiBold"/>
              <a:ea typeface="Lora SemiBold"/>
              <a:cs typeface="Lora SemiBold"/>
              <a:sym typeface="Lora SemiBold"/>
            </a:endParaRPr>
          </a:p>
        </p:txBody>
      </p:sp>
      <p:sp>
        <p:nvSpPr>
          <p:cNvPr id="1363" name="Google Shape;1363;p27"/>
          <p:cNvSpPr txBox="1"/>
          <p:nvPr/>
        </p:nvSpPr>
        <p:spPr>
          <a:xfrm>
            <a:off x="7046663" y="3334870"/>
            <a:ext cx="1507200" cy="11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Lora"/>
                <a:ea typeface="Lora"/>
                <a:cs typeface="Lora"/>
                <a:sym typeface="Lora"/>
              </a:rPr>
              <a:t>MongoDB </a:t>
            </a:r>
            <a:r>
              <a:rPr b="1" lang="en" sz="1100">
                <a:solidFill>
                  <a:schemeClr val="dk1"/>
                </a:solidFill>
                <a:latin typeface="Lora"/>
                <a:ea typeface="Lora"/>
                <a:cs typeface="Lora"/>
                <a:sym typeface="Lora"/>
              </a:rPr>
              <a:t>(Database)</a:t>
            </a:r>
            <a:endParaRPr b="1" sz="1100">
              <a:solidFill>
                <a:schemeClr val="dk1"/>
              </a:solidFill>
              <a:latin typeface="Lora"/>
              <a:ea typeface="Lora"/>
              <a:cs typeface="Lora"/>
              <a:sym typeface="Lora"/>
            </a:endParaRPr>
          </a:p>
          <a:p>
            <a:pPr indent="0" lvl="0" marL="0" rtl="0" algn="l">
              <a:spcBef>
                <a:spcPts val="0"/>
              </a:spcBef>
              <a:spcAft>
                <a:spcPts val="0"/>
              </a:spcAft>
              <a:buNone/>
            </a:pPr>
            <a:r>
              <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User data</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Flights data</a:t>
            </a:r>
            <a:endParaRPr sz="1000">
              <a:solidFill>
                <a:schemeClr val="dk1"/>
              </a:solidFill>
              <a:latin typeface="Lora SemiBold"/>
              <a:ea typeface="Lora SemiBold"/>
              <a:cs typeface="Lora SemiBold"/>
              <a:sym typeface="Lora SemiBold"/>
            </a:endParaRPr>
          </a:p>
          <a:p>
            <a:pPr indent="0" lvl="0" marL="0" rtl="0" algn="l">
              <a:spcBef>
                <a:spcPts val="0"/>
              </a:spcBef>
              <a:spcAft>
                <a:spcPts val="0"/>
              </a:spcAft>
              <a:buNone/>
            </a:pPr>
            <a:r>
              <a:rPr lang="en" sz="1000">
                <a:solidFill>
                  <a:schemeClr val="dk1"/>
                </a:solidFill>
                <a:latin typeface="Lora SemiBold"/>
                <a:ea typeface="Lora SemiBold"/>
                <a:cs typeface="Lora SemiBold"/>
                <a:sym typeface="Lora SemiBold"/>
              </a:rPr>
              <a:t>- Bookings data</a:t>
            </a:r>
            <a:endParaRPr sz="1000">
              <a:solidFill>
                <a:schemeClr val="dk1"/>
              </a:solidFill>
              <a:latin typeface="Lora SemiBold"/>
              <a:ea typeface="Lora SemiBold"/>
              <a:cs typeface="Lora SemiBold"/>
              <a:sym typeface="Lora SemiBold"/>
            </a:endParaRPr>
          </a:p>
        </p:txBody>
      </p:sp>
      <p:cxnSp>
        <p:nvCxnSpPr>
          <p:cNvPr id="1364" name="Google Shape;1364;p27"/>
          <p:cNvCxnSpPr>
            <a:stCxn id="1354" idx="3"/>
            <a:endCxn id="1358" idx="1"/>
          </p:cNvCxnSpPr>
          <p:nvPr/>
        </p:nvCxnSpPr>
        <p:spPr>
          <a:xfrm>
            <a:off x="4328950" y="2074750"/>
            <a:ext cx="414900" cy="0"/>
          </a:xfrm>
          <a:prstGeom prst="straightConnector1">
            <a:avLst/>
          </a:prstGeom>
          <a:noFill/>
          <a:ln cap="flat" cmpd="sng" w="9525">
            <a:solidFill>
              <a:schemeClr val="dk1"/>
            </a:solidFill>
            <a:prstDash val="solid"/>
            <a:round/>
            <a:headEnd len="med" w="med" type="triangle"/>
            <a:tailEnd len="med" w="med" type="triangle"/>
          </a:ln>
        </p:spPr>
      </p:cxnSp>
      <p:cxnSp>
        <p:nvCxnSpPr>
          <p:cNvPr id="1365" name="Google Shape;1365;p27"/>
          <p:cNvCxnSpPr>
            <a:stCxn id="1358" idx="3"/>
            <a:endCxn id="1356" idx="1"/>
          </p:cNvCxnSpPr>
          <p:nvPr/>
        </p:nvCxnSpPr>
        <p:spPr>
          <a:xfrm>
            <a:off x="6522857" y="2074750"/>
            <a:ext cx="414900" cy="0"/>
          </a:xfrm>
          <a:prstGeom prst="straightConnector1">
            <a:avLst/>
          </a:prstGeom>
          <a:noFill/>
          <a:ln cap="flat" cmpd="sng" w="9525">
            <a:solidFill>
              <a:schemeClr val="dk1"/>
            </a:solidFill>
            <a:prstDash val="solid"/>
            <a:round/>
            <a:headEnd len="med" w="med" type="triangle"/>
            <a:tailEnd len="med" w="med" type="triangle"/>
          </a:ln>
        </p:spPr>
      </p:cxnSp>
      <p:cxnSp>
        <p:nvCxnSpPr>
          <p:cNvPr id="1366" name="Google Shape;1366;p27"/>
          <p:cNvCxnSpPr>
            <a:stCxn id="1358" idx="2"/>
            <a:endCxn id="1360" idx="0"/>
          </p:cNvCxnSpPr>
          <p:nvPr/>
        </p:nvCxnSpPr>
        <p:spPr>
          <a:xfrm>
            <a:off x="5633357" y="2749450"/>
            <a:ext cx="0" cy="511500"/>
          </a:xfrm>
          <a:prstGeom prst="straightConnector1">
            <a:avLst/>
          </a:prstGeom>
          <a:noFill/>
          <a:ln cap="flat" cmpd="sng" w="9525">
            <a:solidFill>
              <a:schemeClr val="dk1"/>
            </a:solidFill>
            <a:prstDash val="solid"/>
            <a:round/>
            <a:headEnd len="med" w="med" type="triangle"/>
            <a:tailEnd len="med" w="med" type="triangle"/>
          </a:ln>
        </p:spPr>
      </p:cxnSp>
      <p:cxnSp>
        <p:nvCxnSpPr>
          <p:cNvPr id="1367" name="Google Shape;1367;p27"/>
          <p:cNvCxnSpPr>
            <a:stCxn id="1356" idx="2"/>
            <a:endCxn id="1360" idx="0"/>
          </p:cNvCxnSpPr>
          <p:nvPr/>
        </p:nvCxnSpPr>
        <p:spPr>
          <a:xfrm flipH="1">
            <a:off x="5633364" y="2749450"/>
            <a:ext cx="2166600" cy="511500"/>
          </a:xfrm>
          <a:prstGeom prst="straightConnector1">
            <a:avLst/>
          </a:prstGeom>
          <a:noFill/>
          <a:ln cap="flat" cmpd="sng" w="9525">
            <a:solidFill>
              <a:schemeClr val="dk1"/>
            </a:solidFill>
            <a:prstDash val="solid"/>
            <a:round/>
            <a:headEnd len="med" w="med" type="triangle"/>
            <a:tailEnd len="med" w="med" type="triangle"/>
          </a:ln>
        </p:spPr>
      </p:cxnSp>
      <p:cxnSp>
        <p:nvCxnSpPr>
          <p:cNvPr id="1368" name="Google Shape;1368;p27"/>
          <p:cNvCxnSpPr>
            <a:stCxn id="1356" idx="2"/>
            <a:endCxn id="1362" idx="0"/>
          </p:cNvCxnSpPr>
          <p:nvPr/>
        </p:nvCxnSpPr>
        <p:spPr>
          <a:xfrm>
            <a:off x="7799964" y="2749450"/>
            <a:ext cx="0" cy="492900"/>
          </a:xfrm>
          <a:prstGeom prst="straightConnector1">
            <a:avLst/>
          </a:prstGeom>
          <a:noFill/>
          <a:ln cap="flat" cmpd="sng" w="9525">
            <a:solidFill>
              <a:schemeClr val="dk1"/>
            </a:solidFill>
            <a:prstDash val="solid"/>
            <a:round/>
            <a:headEnd len="med" w="med" type="triangl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54"/>
          <p:cNvPicPr preferRelativeResize="0"/>
          <p:nvPr/>
        </p:nvPicPr>
        <p:blipFill rotWithShape="1">
          <a:blip r:embed="rId3">
            <a:alphaModFix/>
          </a:blip>
          <a:srcRect b="0" l="1095" r="1105" t="0"/>
          <a:stretch/>
        </p:blipFill>
        <p:spPr>
          <a:xfrm>
            <a:off x="0" y="855363"/>
            <a:ext cx="9144002" cy="3432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pic>
        <p:nvPicPr>
          <p:cNvPr id="1627" name="Google Shape;1627;p55"/>
          <p:cNvPicPr preferRelativeResize="0"/>
          <p:nvPr/>
        </p:nvPicPr>
        <p:blipFill rotWithShape="1">
          <a:blip r:embed="rId3">
            <a:alphaModFix/>
          </a:blip>
          <a:srcRect b="0" l="59" r="49" t="0"/>
          <a:stretch/>
        </p:blipFill>
        <p:spPr>
          <a:xfrm>
            <a:off x="0" y="523875"/>
            <a:ext cx="9144001" cy="40957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56"/>
          <p:cNvPicPr preferRelativeResize="0"/>
          <p:nvPr/>
        </p:nvPicPr>
        <p:blipFill rotWithShape="1">
          <a:blip r:embed="rId3">
            <a:alphaModFix/>
          </a:blip>
          <a:srcRect b="719" l="0" r="0" t="719"/>
          <a:stretch/>
        </p:blipFill>
        <p:spPr>
          <a:xfrm>
            <a:off x="0" y="523875"/>
            <a:ext cx="9143998" cy="40957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pic>
        <p:nvPicPr>
          <p:cNvPr id="1637" name="Google Shape;1637;p57"/>
          <p:cNvPicPr preferRelativeResize="0"/>
          <p:nvPr/>
        </p:nvPicPr>
        <p:blipFill rotWithShape="1">
          <a:blip r:embed="rId3">
            <a:alphaModFix/>
          </a:blip>
          <a:srcRect b="514" l="0" r="0" t="514"/>
          <a:stretch/>
        </p:blipFill>
        <p:spPr>
          <a:xfrm>
            <a:off x="0" y="523875"/>
            <a:ext cx="9143999" cy="40957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pic>
        <p:nvPicPr>
          <p:cNvPr id="1642" name="Google Shape;1642;p58"/>
          <p:cNvPicPr preferRelativeResize="0"/>
          <p:nvPr/>
        </p:nvPicPr>
        <p:blipFill rotWithShape="1">
          <a:blip r:embed="rId3">
            <a:alphaModFix/>
          </a:blip>
          <a:srcRect b="524" l="0" r="0" t="534"/>
          <a:stretch/>
        </p:blipFill>
        <p:spPr>
          <a:xfrm>
            <a:off x="0" y="523875"/>
            <a:ext cx="9143999" cy="409573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pic>
        <p:nvPicPr>
          <p:cNvPr id="1647" name="Google Shape;1647;p59"/>
          <p:cNvPicPr preferRelativeResize="0"/>
          <p:nvPr/>
        </p:nvPicPr>
        <p:blipFill rotWithShape="1">
          <a:blip r:embed="rId3">
            <a:alphaModFix/>
          </a:blip>
          <a:srcRect b="583" l="0" r="0" t="592"/>
          <a:stretch/>
        </p:blipFill>
        <p:spPr>
          <a:xfrm>
            <a:off x="0" y="523875"/>
            <a:ext cx="9143999" cy="40957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pic>
        <p:nvPicPr>
          <p:cNvPr id="1652" name="Google Shape;1652;p60"/>
          <p:cNvPicPr preferRelativeResize="0"/>
          <p:nvPr/>
        </p:nvPicPr>
        <p:blipFill rotWithShape="1">
          <a:blip r:embed="rId3">
            <a:alphaModFix/>
          </a:blip>
          <a:srcRect b="738" l="0" r="0" t="748"/>
          <a:stretch/>
        </p:blipFill>
        <p:spPr>
          <a:xfrm>
            <a:off x="0" y="523875"/>
            <a:ext cx="9144000" cy="409573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pic>
        <p:nvPicPr>
          <p:cNvPr id="1657" name="Google Shape;1657;p61"/>
          <p:cNvPicPr preferRelativeResize="0"/>
          <p:nvPr/>
        </p:nvPicPr>
        <p:blipFill rotWithShape="1">
          <a:blip r:embed="rId3">
            <a:alphaModFix/>
          </a:blip>
          <a:srcRect b="1418" l="0" r="0" t="1408"/>
          <a:stretch/>
        </p:blipFill>
        <p:spPr>
          <a:xfrm>
            <a:off x="0" y="523875"/>
            <a:ext cx="9144000" cy="40957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pic>
        <p:nvPicPr>
          <p:cNvPr id="1662" name="Google Shape;1662;p62"/>
          <p:cNvPicPr preferRelativeResize="0"/>
          <p:nvPr/>
        </p:nvPicPr>
        <p:blipFill rotWithShape="1">
          <a:blip r:embed="rId3">
            <a:alphaModFix/>
          </a:blip>
          <a:srcRect b="238" l="0" r="0" t="228"/>
          <a:stretch/>
        </p:blipFill>
        <p:spPr>
          <a:xfrm>
            <a:off x="0" y="523875"/>
            <a:ext cx="9144000" cy="40957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63"/>
          <p:cNvSpPr txBox="1"/>
          <p:nvPr>
            <p:ph idx="4294967295" type="ctrTitle"/>
          </p:nvPr>
        </p:nvSpPr>
        <p:spPr>
          <a:xfrm>
            <a:off x="2277350" y="992700"/>
            <a:ext cx="4284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Thank You!</a:t>
            </a:r>
            <a:endParaRPr/>
          </a:p>
        </p:txBody>
      </p:sp>
      <p:sp>
        <p:nvSpPr>
          <p:cNvPr id="1668" name="Google Shape;1668;p63"/>
          <p:cNvSpPr txBox="1"/>
          <p:nvPr>
            <p:ph idx="4294967295" type="subTitle"/>
          </p:nvPr>
        </p:nvSpPr>
        <p:spPr>
          <a:xfrm>
            <a:off x="2812575" y="3031575"/>
            <a:ext cx="4293900" cy="1284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Lora"/>
                <a:ea typeface="Lora"/>
                <a:cs typeface="Lora"/>
                <a:sym typeface="Lora"/>
              </a:rPr>
              <a:t>Contact me - ayushb6732@gmail.com</a:t>
            </a:r>
            <a:endParaRPr sz="1400">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28"/>
          <p:cNvSpPr txBox="1"/>
          <p:nvPr>
            <p:ph type="title"/>
          </p:nvPr>
        </p:nvSpPr>
        <p:spPr>
          <a:xfrm>
            <a:off x="865400" y="197357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Flask Backend</a:t>
            </a:r>
            <a:endParaRPr/>
          </a:p>
        </p:txBody>
      </p:sp>
      <p:sp>
        <p:nvSpPr>
          <p:cNvPr id="1374" name="Google Shape;1374;p28"/>
          <p:cNvSpPr txBox="1"/>
          <p:nvPr>
            <p:ph idx="1" type="subTitle"/>
          </p:nvPr>
        </p:nvSpPr>
        <p:spPr>
          <a:xfrm>
            <a:off x="865400" y="2430500"/>
            <a:ext cx="2265900" cy="82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app uses a flask API based backend which connects to </a:t>
            </a:r>
            <a:r>
              <a:rPr b="1" lang="en" sz="1300"/>
              <a:t>MongoDB</a:t>
            </a:r>
            <a:r>
              <a:rPr lang="en" sz="1300"/>
              <a:t> and at the same time, provides routes for broadcasting over </a:t>
            </a:r>
            <a:r>
              <a:rPr b="1" lang="en" sz="1300"/>
              <a:t>Apache Kafka.</a:t>
            </a:r>
            <a:endParaRPr b="1" sz="1300"/>
          </a:p>
          <a:p>
            <a:pPr indent="0" lvl="0" marL="0" rtl="0" algn="ctr">
              <a:spcBef>
                <a:spcPts val="0"/>
              </a:spcBef>
              <a:spcAft>
                <a:spcPts val="0"/>
              </a:spcAft>
              <a:buNone/>
            </a:pPr>
            <a:r>
              <a:t/>
            </a:r>
            <a:endParaRPr/>
          </a:p>
        </p:txBody>
      </p:sp>
      <p:sp>
        <p:nvSpPr>
          <p:cNvPr id="1375" name="Google Shape;1375;p28"/>
          <p:cNvSpPr txBox="1"/>
          <p:nvPr>
            <p:ph idx="2" type="title"/>
          </p:nvPr>
        </p:nvSpPr>
        <p:spPr>
          <a:xfrm>
            <a:off x="720000" y="319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The pillars of strength- Tech stack</a:t>
            </a:r>
            <a:endParaRPr sz="2700"/>
          </a:p>
          <a:p>
            <a:pPr indent="0" lvl="0" marL="0" rtl="0" algn="l">
              <a:spcBef>
                <a:spcPts val="0"/>
              </a:spcBef>
              <a:spcAft>
                <a:spcPts val="0"/>
              </a:spcAft>
              <a:buSzPts val="990"/>
              <a:buNone/>
            </a:pPr>
            <a:r>
              <a:t/>
            </a:r>
            <a:endParaRPr sz="2820"/>
          </a:p>
        </p:txBody>
      </p:sp>
      <p:sp>
        <p:nvSpPr>
          <p:cNvPr id="1376" name="Google Shape;1376;p28"/>
          <p:cNvSpPr txBox="1"/>
          <p:nvPr>
            <p:ph idx="3" type="title"/>
          </p:nvPr>
        </p:nvSpPr>
        <p:spPr>
          <a:xfrm>
            <a:off x="3436350" y="197357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React Frontend</a:t>
            </a:r>
            <a:endParaRPr/>
          </a:p>
        </p:txBody>
      </p:sp>
      <p:sp>
        <p:nvSpPr>
          <p:cNvPr id="1377" name="Google Shape;1377;p28"/>
          <p:cNvSpPr txBox="1"/>
          <p:nvPr>
            <p:ph idx="4" type="subTitle"/>
          </p:nvPr>
        </p:nvSpPr>
        <p:spPr>
          <a:xfrm>
            <a:off x="3436350" y="2430500"/>
            <a:ext cx="2265900" cy="82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app uses React and Tailwind for providing a dynamic front-end for users to easily access and understand the portal.</a:t>
            </a:r>
            <a:endParaRPr sz="1300"/>
          </a:p>
          <a:p>
            <a:pPr indent="0" lvl="0" marL="0" rtl="0" algn="ctr">
              <a:spcBef>
                <a:spcPts val="0"/>
              </a:spcBef>
              <a:spcAft>
                <a:spcPts val="0"/>
              </a:spcAft>
              <a:buNone/>
            </a:pPr>
            <a:r>
              <a:t/>
            </a:r>
            <a:endParaRPr/>
          </a:p>
        </p:txBody>
      </p:sp>
      <p:sp>
        <p:nvSpPr>
          <p:cNvPr id="1378" name="Google Shape;1378;p28"/>
          <p:cNvSpPr txBox="1"/>
          <p:nvPr>
            <p:ph idx="5" type="title"/>
          </p:nvPr>
        </p:nvSpPr>
        <p:spPr>
          <a:xfrm>
            <a:off x="6007299" y="1973575"/>
            <a:ext cx="22713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Node.js Websockets</a:t>
            </a:r>
            <a:endParaRPr/>
          </a:p>
        </p:txBody>
      </p:sp>
      <p:sp>
        <p:nvSpPr>
          <p:cNvPr id="1379" name="Google Shape;1379;p28"/>
          <p:cNvSpPr txBox="1"/>
          <p:nvPr>
            <p:ph idx="6" type="subTitle"/>
          </p:nvPr>
        </p:nvSpPr>
        <p:spPr>
          <a:xfrm>
            <a:off x="6009999" y="2430500"/>
            <a:ext cx="2265900" cy="82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a:t>
            </a:r>
            <a:r>
              <a:rPr b="1" lang="en" sz="1300"/>
              <a:t>socket.io</a:t>
            </a:r>
            <a:r>
              <a:rPr lang="en" sz="1300"/>
              <a:t> library helps bridge the </a:t>
            </a:r>
            <a:r>
              <a:rPr b="1" lang="en" sz="1300"/>
              <a:t>Apache Kafka</a:t>
            </a:r>
            <a:r>
              <a:rPr lang="en" sz="1300"/>
              <a:t> to React based front end. Once the user connects to the websocket, they are looped in for real time updates.</a:t>
            </a:r>
            <a:endParaRPr sz="1300"/>
          </a:p>
          <a:p>
            <a:pPr indent="0" lvl="0" marL="0" rtl="0" algn="ctr">
              <a:spcBef>
                <a:spcPts val="0"/>
              </a:spcBef>
              <a:spcAft>
                <a:spcPts val="0"/>
              </a:spcAft>
              <a:buNone/>
            </a:pPr>
            <a:r>
              <a:t/>
            </a:r>
            <a:endParaRPr/>
          </a:p>
        </p:txBody>
      </p:sp>
      <p:sp>
        <p:nvSpPr>
          <p:cNvPr id="1380" name="Google Shape;1380;p28"/>
          <p:cNvSpPr/>
          <p:nvPr/>
        </p:nvSpPr>
        <p:spPr>
          <a:xfrm>
            <a:off x="1705100" y="1222950"/>
            <a:ext cx="586500" cy="586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28"/>
          <p:cNvGrpSpPr/>
          <p:nvPr/>
        </p:nvGrpSpPr>
        <p:grpSpPr>
          <a:xfrm>
            <a:off x="1859244" y="1346574"/>
            <a:ext cx="278296" cy="339253"/>
            <a:chOff x="1802744" y="1734103"/>
            <a:chExt cx="278296" cy="339253"/>
          </a:xfrm>
        </p:grpSpPr>
        <p:sp>
          <p:nvSpPr>
            <p:cNvPr id="1382" name="Google Shape;1382;p28"/>
            <p:cNvSpPr/>
            <p:nvPr/>
          </p:nvSpPr>
          <p:spPr>
            <a:xfrm>
              <a:off x="1802744" y="2013067"/>
              <a:ext cx="52491" cy="39764"/>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3" name="Google Shape;1383;p28"/>
            <p:cNvSpPr/>
            <p:nvPr/>
          </p:nvSpPr>
          <p:spPr>
            <a:xfrm>
              <a:off x="1802744" y="1793722"/>
              <a:ext cx="198785" cy="199489"/>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4" name="Google Shape;1384;p28"/>
            <p:cNvSpPr/>
            <p:nvPr/>
          </p:nvSpPr>
          <p:spPr>
            <a:xfrm>
              <a:off x="1802744" y="1734103"/>
              <a:ext cx="198785" cy="39764"/>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5" name="Google Shape;1385;p28"/>
            <p:cNvSpPr/>
            <p:nvPr/>
          </p:nvSpPr>
          <p:spPr>
            <a:xfrm>
              <a:off x="1862381" y="1834173"/>
              <a:ext cx="218658" cy="239183"/>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86" name="Google Shape;1386;p28"/>
          <p:cNvSpPr/>
          <p:nvPr/>
        </p:nvSpPr>
        <p:spPr>
          <a:xfrm>
            <a:off x="4276050" y="1222950"/>
            <a:ext cx="586500" cy="586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28"/>
          <p:cNvGrpSpPr/>
          <p:nvPr/>
        </p:nvGrpSpPr>
        <p:grpSpPr>
          <a:xfrm>
            <a:off x="4399730" y="1357179"/>
            <a:ext cx="339253" cy="318042"/>
            <a:chOff x="4456875" y="2635825"/>
            <a:chExt cx="481825" cy="451700"/>
          </a:xfrm>
        </p:grpSpPr>
        <p:sp>
          <p:nvSpPr>
            <p:cNvPr id="1388" name="Google Shape;1388;p2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89" name="Google Shape;1389;p2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0" name="Google Shape;1390;p2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1" name="Google Shape;1391;p2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2" name="Google Shape;1392;p2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3" name="Google Shape;1393;p2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94" name="Google Shape;1394;p28"/>
          <p:cNvSpPr/>
          <p:nvPr/>
        </p:nvSpPr>
        <p:spPr>
          <a:xfrm>
            <a:off x="6849699" y="1222950"/>
            <a:ext cx="586500" cy="586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28"/>
          <p:cNvGrpSpPr/>
          <p:nvPr/>
        </p:nvGrpSpPr>
        <p:grpSpPr>
          <a:xfrm>
            <a:off x="6973325" y="1346574"/>
            <a:ext cx="339253" cy="339253"/>
            <a:chOff x="900750" y="1436075"/>
            <a:chExt cx="481825" cy="481825"/>
          </a:xfrm>
        </p:grpSpPr>
        <p:sp>
          <p:nvSpPr>
            <p:cNvPr id="1396" name="Google Shape;1396;p2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7" name="Google Shape;1397;p2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8" name="Google Shape;1398;p2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99" name="Google Shape;1399;p2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9"/>
          <p:cNvSpPr txBox="1"/>
          <p:nvPr>
            <p:ph type="title"/>
          </p:nvPr>
        </p:nvSpPr>
        <p:spPr>
          <a:xfrm>
            <a:off x="717150" y="190625"/>
            <a:ext cx="7709700" cy="92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List of features provided by the portal</a:t>
            </a:r>
            <a:endParaRPr/>
          </a:p>
        </p:txBody>
      </p:sp>
      <p:sp>
        <p:nvSpPr>
          <p:cNvPr id="1405" name="Google Shape;1405;p29"/>
          <p:cNvSpPr txBox="1"/>
          <p:nvPr>
            <p:ph idx="2" type="title"/>
          </p:nvPr>
        </p:nvSpPr>
        <p:spPr>
          <a:xfrm>
            <a:off x="818075" y="11149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User Sign Up</a:t>
            </a:r>
            <a:endParaRPr/>
          </a:p>
        </p:txBody>
      </p:sp>
      <p:sp>
        <p:nvSpPr>
          <p:cNvPr id="1406" name="Google Shape;1406;p29"/>
          <p:cNvSpPr txBox="1"/>
          <p:nvPr>
            <p:ph idx="1" type="subTitle"/>
          </p:nvPr>
        </p:nvSpPr>
        <p:spPr>
          <a:xfrm>
            <a:off x="818075" y="15718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Any customer can easily sign up by entering their email address and setting up a password</a:t>
            </a:r>
            <a:endParaRPr sz="1300"/>
          </a:p>
        </p:txBody>
      </p:sp>
      <p:sp>
        <p:nvSpPr>
          <p:cNvPr id="1407" name="Google Shape;1407;p29"/>
          <p:cNvSpPr txBox="1"/>
          <p:nvPr>
            <p:ph idx="3" type="title"/>
          </p:nvPr>
        </p:nvSpPr>
        <p:spPr>
          <a:xfrm>
            <a:off x="3441900" y="11149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User Log In</a:t>
            </a:r>
            <a:endParaRPr/>
          </a:p>
        </p:txBody>
      </p:sp>
      <p:sp>
        <p:nvSpPr>
          <p:cNvPr id="1408" name="Google Shape;1408;p29"/>
          <p:cNvSpPr txBox="1"/>
          <p:nvPr>
            <p:ph idx="4" type="subTitle"/>
          </p:nvPr>
        </p:nvSpPr>
        <p:spPr>
          <a:xfrm>
            <a:off x="3441900" y="15718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Any customer, staff </a:t>
            </a:r>
            <a:r>
              <a:rPr lang="en" sz="1300"/>
              <a:t>person</a:t>
            </a:r>
            <a:r>
              <a:rPr lang="en" sz="1300"/>
              <a:t> or admin can easily log in via the same form and still end up on respective dashboards.</a:t>
            </a:r>
            <a:endParaRPr sz="1300"/>
          </a:p>
        </p:txBody>
      </p:sp>
      <p:sp>
        <p:nvSpPr>
          <p:cNvPr id="1409" name="Google Shape;1409;p29"/>
          <p:cNvSpPr txBox="1"/>
          <p:nvPr>
            <p:ph idx="5" type="title"/>
          </p:nvPr>
        </p:nvSpPr>
        <p:spPr>
          <a:xfrm>
            <a:off x="6065725" y="11149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Dashboard</a:t>
            </a:r>
            <a:endParaRPr/>
          </a:p>
        </p:txBody>
      </p:sp>
      <p:sp>
        <p:nvSpPr>
          <p:cNvPr id="1410" name="Google Shape;1410;p29"/>
          <p:cNvSpPr txBox="1"/>
          <p:nvPr>
            <p:ph idx="6" type="subTitle"/>
          </p:nvPr>
        </p:nvSpPr>
        <p:spPr>
          <a:xfrm>
            <a:off x="6065725" y="15718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For each person, their </a:t>
            </a:r>
            <a:r>
              <a:rPr lang="en" sz="1300"/>
              <a:t>dashboard</a:t>
            </a:r>
            <a:r>
              <a:rPr lang="en" sz="1300"/>
              <a:t> has been customised to cater to their needs.</a:t>
            </a:r>
            <a:endParaRPr sz="1300"/>
          </a:p>
        </p:txBody>
      </p:sp>
      <p:sp>
        <p:nvSpPr>
          <p:cNvPr id="1411" name="Google Shape;1411;p29"/>
          <p:cNvSpPr txBox="1"/>
          <p:nvPr>
            <p:ph idx="7" type="title"/>
          </p:nvPr>
        </p:nvSpPr>
        <p:spPr>
          <a:xfrm>
            <a:off x="818075" y="28827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Book a flight</a:t>
            </a:r>
            <a:endParaRPr/>
          </a:p>
        </p:txBody>
      </p:sp>
      <p:sp>
        <p:nvSpPr>
          <p:cNvPr id="1412" name="Google Shape;1412;p29"/>
          <p:cNvSpPr txBox="1"/>
          <p:nvPr>
            <p:ph idx="8" type="subTitle"/>
          </p:nvPr>
        </p:nvSpPr>
        <p:spPr>
          <a:xfrm>
            <a:off x="818075" y="33396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Any customer can easily search and book a flight. The flight can be searched by arrival or departure too.</a:t>
            </a:r>
            <a:endParaRPr sz="1300"/>
          </a:p>
        </p:txBody>
      </p:sp>
      <p:sp>
        <p:nvSpPr>
          <p:cNvPr id="1413" name="Google Shape;1413;p29"/>
          <p:cNvSpPr txBox="1"/>
          <p:nvPr>
            <p:ph idx="9" type="title"/>
          </p:nvPr>
        </p:nvSpPr>
        <p:spPr>
          <a:xfrm>
            <a:off x="3441900" y="28827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Real Time Updates</a:t>
            </a:r>
            <a:endParaRPr/>
          </a:p>
        </p:txBody>
      </p:sp>
      <p:sp>
        <p:nvSpPr>
          <p:cNvPr id="1414" name="Google Shape;1414;p29"/>
          <p:cNvSpPr txBox="1"/>
          <p:nvPr>
            <p:ph idx="13" type="subTitle"/>
          </p:nvPr>
        </p:nvSpPr>
        <p:spPr>
          <a:xfrm>
            <a:off x="3441900" y="33396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admin can easily send either a notification to particular set of people, or can broadcast to all the customers in the database</a:t>
            </a:r>
            <a:endParaRPr sz="1300"/>
          </a:p>
        </p:txBody>
      </p:sp>
      <p:sp>
        <p:nvSpPr>
          <p:cNvPr id="1415" name="Google Shape;1415;p29"/>
          <p:cNvSpPr txBox="1"/>
          <p:nvPr>
            <p:ph idx="14" type="title"/>
          </p:nvPr>
        </p:nvSpPr>
        <p:spPr>
          <a:xfrm>
            <a:off x="6065725" y="2882725"/>
            <a:ext cx="2265900" cy="3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a:t>Boarding</a:t>
            </a:r>
            <a:endParaRPr/>
          </a:p>
        </p:txBody>
      </p:sp>
      <p:sp>
        <p:nvSpPr>
          <p:cNvPr id="1416" name="Google Shape;1416;p29"/>
          <p:cNvSpPr txBox="1"/>
          <p:nvPr>
            <p:ph idx="15" type="subTitle"/>
          </p:nvPr>
        </p:nvSpPr>
        <p:spPr>
          <a:xfrm>
            <a:off x="6065725" y="3339650"/>
            <a:ext cx="2265900" cy="64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staff can board or cancel the </a:t>
            </a:r>
            <a:r>
              <a:rPr lang="en" sz="1300"/>
              <a:t>passenger </a:t>
            </a:r>
            <a:r>
              <a:rPr lang="en" sz="1300"/>
              <a:t>as per their own request. An email notification for the same will be sent too.</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30"/>
          <p:cNvSpPr txBox="1"/>
          <p:nvPr>
            <p:ph type="title"/>
          </p:nvPr>
        </p:nvSpPr>
        <p:spPr>
          <a:xfrm>
            <a:off x="865400" y="1468625"/>
            <a:ext cx="2265900" cy="394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Admin</a:t>
            </a:r>
            <a:endParaRPr/>
          </a:p>
        </p:txBody>
      </p:sp>
      <p:sp>
        <p:nvSpPr>
          <p:cNvPr id="1422" name="Google Shape;1422;p30"/>
          <p:cNvSpPr txBox="1"/>
          <p:nvPr>
            <p:ph idx="1" type="subTitle"/>
          </p:nvPr>
        </p:nvSpPr>
        <p:spPr>
          <a:xfrm>
            <a:off x="865400" y="1925550"/>
            <a:ext cx="2265900" cy="17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Assigns</a:t>
            </a:r>
            <a:r>
              <a:rPr lang="en"/>
              <a:t> other employees the role of admin or staff. Sends notifications to particular flights and broadcasts announcement to whole user database.</a:t>
            </a:r>
            <a:endParaRPr/>
          </a:p>
        </p:txBody>
      </p:sp>
      <p:sp>
        <p:nvSpPr>
          <p:cNvPr id="1423" name="Google Shape;1423;p30"/>
          <p:cNvSpPr txBox="1"/>
          <p:nvPr>
            <p:ph idx="2" type="title"/>
          </p:nvPr>
        </p:nvSpPr>
        <p:spPr>
          <a:xfrm>
            <a:off x="720000" y="542925"/>
            <a:ext cx="770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“Role” based division</a:t>
            </a:r>
            <a:endParaRPr/>
          </a:p>
        </p:txBody>
      </p:sp>
      <p:sp>
        <p:nvSpPr>
          <p:cNvPr id="1424" name="Google Shape;1424;p30"/>
          <p:cNvSpPr txBox="1"/>
          <p:nvPr>
            <p:ph idx="3" type="title"/>
          </p:nvPr>
        </p:nvSpPr>
        <p:spPr>
          <a:xfrm>
            <a:off x="3436350" y="1468625"/>
            <a:ext cx="2265900" cy="394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Staff</a:t>
            </a:r>
            <a:endParaRPr/>
          </a:p>
        </p:txBody>
      </p:sp>
      <p:sp>
        <p:nvSpPr>
          <p:cNvPr id="1425" name="Google Shape;1425;p30"/>
          <p:cNvSpPr txBox="1"/>
          <p:nvPr>
            <p:ph idx="4" type="subTitle"/>
          </p:nvPr>
        </p:nvSpPr>
        <p:spPr>
          <a:xfrm>
            <a:off x="3436350" y="1925550"/>
            <a:ext cx="2265900" cy="17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 new flights to database and boards passengers. Allows passengers to cancel their boarding. </a:t>
            </a:r>
            <a:endParaRPr/>
          </a:p>
        </p:txBody>
      </p:sp>
      <p:sp>
        <p:nvSpPr>
          <p:cNvPr id="1426" name="Google Shape;1426;p30"/>
          <p:cNvSpPr txBox="1"/>
          <p:nvPr>
            <p:ph idx="5" type="title"/>
          </p:nvPr>
        </p:nvSpPr>
        <p:spPr>
          <a:xfrm>
            <a:off x="6007299" y="1468625"/>
            <a:ext cx="2271300" cy="394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Customers</a:t>
            </a:r>
            <a:endParaRPr/>
          </a:p>
        </p:txBody>
      </p:sp>
      <p:sp>
        <p:nvSpPr>
          <p:cNvPr id="1427" name="Google Shape;1427;p30"/>
          <p:cNvSpPr txBox="1"/>
          <p:nvPr>
            <p:ph idx="6" type="subTitle"/>
          </p:nvPr>
        </p:nvSpPr>
        <p:spPr>
          <a:xfrm>
            <a:off x="6010000" y="1925550"/>
            <a:ext cx="2271300" cy="17079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115000"/>
              </a:lnSpc>
              <a:spcBef>
                <a:spcPts val="0"/>
              </a:spcBef>
              <a:spcAft>
                <a:spcPts val="0"/>
              </a:spcAft>
              <a:buNone/>
            </a:pPr>
            <a:r>
              <a:rPr lang="en"/>
              <a:t>Register themselves on the portal to search flights and book tickets. They receive updates both by email and on the portal, keeping them informed about their flight.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31"/>
          <p:cNvSpPr txBox="1"/>
          <p:nvPr>
            <p:ph type="title"/>
          </p:nvPr>
        </p:nvSpPr>
        <p:spPr>
          <a:xfrm>
            <a:off x="720000" y="542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20"/>
              <a:t>Apache Kafka &amp; Websockets</a:t>
            </a:r>
            <a:endParaRPr sz="2620"/>
          </a:p>
        </p:txBody>
      </p:sp>
      <p:sp>
        <p:nvSpPr>
          <p:cNvPr id="1433" name="Google Shape;1433;p31"/>
          <p:cNvSpPr txBox="1"/>
          <p:nvPr>
            <p:ph idx="1" type="body"/>
          </p:nvPr>
        </p:nvSpPr>
        <p:spPr>
          <a:xfrm>
            <a:off x="720000" y="1417775"/>
            <a:ext cx="3993000" cy="260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a:t>Apache Kafka, which is massively scalable, as it allows the data to be distributed across multiple servers, is the best choice for sending out notifications and broadcasts. </a:t>
            </a:r>
            <a:endParaRPr/>
          </a:p>
          <a:p>
            <a:pPr indent="0" lvl="0" marL="0" rtl="0" algn="just">
              <a:spcBef>
                <a:spcPts val="0"/>
              </a:spcBef>
              <a:spcAft>
                <a:spcPts val="0"/>
              </a:spcAft>
              <a:buSzPts val="935"/>
              <a:buNone/>
            </a:pPr>
            <a:r>
              <a:t/>
            </a:r>
            <a:endParaRPr/>
          </a:p>
          <a:p>
            <a:pPr indent="0" lvl="0" marL="0" rtl="0" algn="just">
              <a:spcBef>
                <a:spcPts val="0"/>
              </a:spcBef>
              <a:spcAft>
                <a:spcPts val="0"/>
              </a:spcAft>
              <a:buSzPts val="935"/>
              <a:buNone/>
            </a:pPr>
            <a:r>
              <a:rPr lang="en"/>
              <a:t>Thus using Flask API, the routes are configured to send out data over Kafka topics named ‘notifications’ and ‘broadcasts’. </a:t>
            </a:r>
            <a:endParaRPr/>
          </a:p>
          <a:p>
            <a:pPr indent="0" lvl="0" marL="0" rtl="0" algn="just">
              <a:spcBef>
                <a:spcPts val="0"/>
              </a:spcBef>
              <a:spcAft>
                <a:spcPts val="0"/>
              </a:spcAft>
              <a:buSzPts val="935"/>
              <a:buNone/>
            </a:pPr>
            <a:r>
              <a:t/>
            </a:r>
            <a:endParaRPr/>
          </a:p>
          <a:p>
            <a:pPr indent="0" lvl="0" marL="0" rtl="0" algn="just">
              <a:spcBef>
                <a:spcPts val="0"/>
              </a:spcBef>
              <a:spcAft>
                <a:spcPts val="0"/>
              </a:spcAft>
              <a:buSzPts val="935"/>
              <a:buNone/>
            </a:pPr>
            <a:r>
              <a:rPr lang="en"/>
              <a:t>These events are then listened for by websockets, which are capable of reading the data from Kafka topic and further sending it over the websocket to React based frontend.</a:t>
            </a:r>
            <a:endParaRPr/>
          </a:p>
        </p:txBody>
      </p:sp>
      <p:grpSp>
        <p:nvGrpSpPr>
          <p:cNvPr id="1434" name="Google Shape;1434;p31"/>
          <p:cNvGrpSpPr/>
          <p:nvPr/>
        </p:nvGrpSpPr>
        <p:grpSpPr>
          <a:xfrm>
            <a:off x="7129400" y="683925"/>
            <a:ext cx="3595425" cy="4077388"/>
            <a:chOff x="5332700" y="983388"/>
            <a:chExt cx="3595425" cy="4077388"/>
          </a:xfrm>
        </p:grpSpPr>
        <p:grpSp>
          <p:nvGrpSpPr>
            <p:cNvPr id="1435" name="Google Shape;1435;p31"/>
            <p:cNvGrpSpPr/>
            <p:nvPr/>
          </p:nvGrpSpPr>
          <p:grpSpPr>
            <a:xfrm>
              <a:off x="6953300" y="1696350"/>
              <a:ext cx="1901950" cy="1132150"/>
              <a:chOff x="4200575" y="3649200"/>
              <a:chExt cx="1901950" cy="1132150"/>
            </a:xfrm>
          </p:grpSpPr>
          <p:sp>
            <p:nvSpPr>
              <p:cNvPr id="1436" name="Google Shape;1436;p31"/>
              <p:cNvSpPr/>
              <p:nvPr/>
            </p:nvSpPr>
            <p:spPr>
              <a:xfrm>
                <a:off x="4200575" y="36492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4200575" y="37547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4200575" y="38603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1"/>
              <p:cNvSpPr/>
              <p:nvPr/>
            </p:nvSpPr>
            <p:spPr>
              <a:xfrm>
                <a:off x="4200575" y="39659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1"/>
              <p:cNvSpPr/>
              <p:nvPr/>
            </p:nvSpPr>
            <p:spPr>
              <a:xfrm>
                <a:off x="4200575" y="4072025"/>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4200575" y="41770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4200575" y="42826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4200575" y="43887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4200575" y="4494300"/>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1"/>
              <p:cNvSpPr/>
              <p:nvPr/>
            </p:nvSpPr>
            <p:spPr>
              <a:xfrm>
                <a:off x="4200575" y="4599875"/>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1"/>
              <p:cNvSpPr/>
              <p:nvPr/>
            </p:nvSpPr>
            <p:spPr>
              <a:xfrm>
                <a:off x="4200575" y="47054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31"/>
            <p:cNvSpPr/>
            <p:nvPr/>
          </p:nvSpPr>
          <p:spPr>
            <a:xfrm>
              <a:off x="5991950" y="1260100"/>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1"/>
            <p:cNvSpPr/>
            <p:nvPr/>
          </p:nvSpPr>
          <p:spPr>
            <a:xfrm>
              <a:off x="5412175" y="2044163"/>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1"/>
            <p:cNvSpPr/>
            <p:nvPr/>
          </p:nvSpPr>
          <p:spPr>
            <a:xfrm>
              <a:off x="5825900" y="104097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1"/>
            <p:cNvSpPr/>
            <p:nvPr/>
          </p:nvSpPr>
          <p:spPr>
            <a:xfrm>
              <a:off x="8398375" y="2981875"/>
              <a:ext cx="228275" cy="228300"/>
            </a:xfrm>
            <a:custGeom>
              <a:rect b="b" l="l" r="r" t="t"/>
              <a:pathLst>
                <a:path extrusionOk="0" fill="none" h="9132" w="9131">
                  <a:moveTo>
                    <a:pt x="9131" y="4566"/>
                  </a:moveTo>
                  <a:cubicBezTo>
                    <a:pt x="9131" y="7077"/>
                    <a:pt x="7076" y="9131"/>
                    <a:pt x="4566" y="9131"/>
                  </a:cubicBezTo>
                  <a:cubicBezTo>
                    <a:pt x="2032" y="9131"/>
                    <a:pt x="1" y="7077"/>
                    <a:pt x="1" y="4566"/>
                  </a:cubicBezTo>
                  <a:cubicBezTo>
                    <a:pt x="1" y="2032"/>
                    <a:pt x="2032" y="1"/>
                    <a:pt x="4566" y="1"/>
                  </a:cubicBezTo>
                  <a:cubicBezTo>
                    <a:pt x="7076" y="1"/>
                    <a:pt x="9131" y="2032"/>
                    <a:pt x="9131" y="4566"/>
                  </a:cubicBezTo>
                  <a:close/>
                </a:path>
              </a:pathLst>
            </a:custGeom>
            <a:noFill/>
            <a:ln cap="flat" cmpd="sng" w="239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1"/>
            <p:cNvSpPr/>
            <p:nvPr/>
          </p:nvSpPr>
          <p:spPr>
            <a:xfrm>
              <a:off x="5633025" y="1745150"/>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1"/>
            <p:cNvSpPr/>
            <p:nvPr/>
          </p:nvSpPr>
          <p:spPr>
            <a:xfrm rot="5400000">
              <a:off x="6725188" y="1126625"/>
              <a:ext cx="444550" cy="158075"/>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1"/>
            <p:cNvSpPr/>
            <p:nvPr/>
          </p:nvSpPr>
          <p:spPr>
            <a:xfrm>
              <a:off x="7514375" y="1319150"/>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1"/>
            <p:cNvSpPr/>
            <p:nvPr/>
          </p:nvSpPr>
          <p:spPr>
            <a:xfrm>
              <a:off x="7514825" y="1319150"/>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31"/>
            <p:cNvGrpSpPr/>
            <p:nvPr/>
          </p:nvGrpSpPr>
          <p:grpSpPr>
            <a:xfrm>
              <a:off x="5788800" y="4306875"/>
              <a:ext cx="213450" cy="198025"/>
              <a:chOff x="5560200" y="2125650"/>
              <a:chExt cx="213450" cy="198025"/>
            </a:xfrm>
          </p:grpSpPr>
          <p:sp>
            <p:nvSpPr>
              <p:cNvPr id="1456" name="Google Shape;1456;p31"/>
              <p:cNvSpPr/>
              <p:nvPr/>
            </p:nvSpPr>
            <p:spPr>
              <a:xfrm>
                <a:off x="5643500" y="2125650"/>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1"/>
              <p:cNvSpPr/>
              <p:nvPr/>
            </p:nvSpPr>
            <p:spPr>
              <a:xfrm>
                <a:off x="5560200" y="2200700"/>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31"/>
            <p:cNvSpPr/>
            <p:nvPr/>
          </p:nvSpPr>
          <p:spPr>
            <a:xfrm>
              <a:off x="6043150" y="4739775"/>
              <a:ext cx="61075" cy="47975"/>
            </a:xfrm>
            <a:custGeom>
              <a:rect b="b" l="l" r="r" t="t"/>
              <a:pathLst>
                <a:path extrusionOk="0" h="1919"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1"/>
            <p:cNvSpPr/>
            <p:nvPr/>
          </p:nvSpPr>
          <p:spPr>
            <a:xfrm>
              <a:off x="5332700" y="1870300"/>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1"/>
            <p:cNvSpPr/>
            <p:nvPr/>
          </p:nvSpPr>
          <p:spPr>
            <a:xfrm>
              <a:off x="5579625" y="376457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1"/>
            <p:cNvSpPr/>
            <p:nvPr/>
          </p:nvSpPr>
          <p:spPr>
            <a:xfrm>
              <a:off x="8507250" y="3621900"/>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1"/>
            <p:cNvSpPr/>
            <p:nvPr/>
          </p:nvSpPr>
          <p:spPr>
            <a:xfrm>
              <a:off x="8754625" y="3273600"/>
              <a:ext cx="173500" cy="150650"/>
            </a:xfrm>
            <a:custGeom>
              <a:rect b="b" l="l" r="r" t="t"/>
              <a:pathLst>
                <a:path extrusionOk="0" h="6026" w="6940">
                  <a:moveTo>
                    <a:pt x="0" y="6026"/>
                  </a:moveTo>
                  <a:lnTo>
                    <a:pt x="3470" y="0"/>
                  </a:lnTo>
                  <a:lnTo>
                    <a:pt x="6939" y="60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1"/>
            <p:cNvSpPr/>
            <p:nvPr/>
          </p:nvSpPr>
          <p:spPr>
            <a:xfrm>
              <a:off x="7919025" y="147867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1"/>
            <p:cNvSpPr/>
            <p:nvPr/>
          </p:nvSpPr>
          <p:spPr>
            <a:xfrm>
              <a:off x="7285975" y="3468325"/>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1"/>
            <p:cNvSpPr/>
            <p:nvPr/>
          </p:nvSpPr>
          <p:spPr>
            <a:xfrm rot="5400000">
              <a:off x="6413663" y="4292113"/>
              <a:ext cx="824025" cy="713300"/>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1"/>
            <p:cNvSpPr/>
            <p:nvPr/>
          </p:nvSpPr>
          <p:spPr>
            <a:xfrm rot="5400000">
              <a:off x="6846325" y="4697538"/>
              <a:ext cx="304750" cy="264225"/>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1"/>
            <p:cNvSpPr/>
            <p:nvPr/>
          </p:nvSpPr>
          <p:spPr>
            <a:xfrm rot="5400000">
              <a:off x="6377150" y="4391350"/>
              <a:ext cx="114150" cy="34125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8" name="Google Shape;1468;p31"/>
          <p:cNvPicPr preferRelativeResize="0"/>
          <p:nvPr/>
        </p:nvPicPr>
        <p:blipFill rotWithShape="1">
          <a:blip r:embed="rId3">
            <a:alphaModFix/>
          </a:blip>
          <a:srcRect b="209" l="0" r="0" t="209"/>
          <a:stretch/>
        </p:blipFill>
        <p:spPr>
          <a:xfrm>
            <a:off x="4924950" y="1417775"/>
            <a:ext cx="2888400" cy="2876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32"/>
          <p:cNvSpPr txBox="1"/>
          <p:nvPr>
            <p:ph idx="1" type="body"/>
          </p:nvPr>
        </p:nvSpPr>
        <p:spPr>
          <a:xfrm>
            <a:off x="726450" y="1526075"/>
            <a:ext cx="3845400" cy="2609700"/>
          </a:xfrm>
          <a:prstGeom prst="rect">
            <a:avLst/>
          </a:prstGeom>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None/>
            </a:pPr>
            <a:r>
              <a:rPr lang="en"/>
              <a:t>The Email.js is a powerful library, which allows us to customize our own templates and setting up our own email service. The portal uses email.js to send mails to all passengers whenever announcements are made related to their particular flights. Other than that, whenever the staff marks the passenger as “boarded” or “cancelled”, the passenger received a mail, conveying the updated status of their travel booking.</a:t>
            </a:r>
            <a:endParaRPr/>
          </a:p>
        </p:txBody>
      </p:sp>
      <p:sp>
        <p:nvSpPr>
          <p:cNvPr id="1474" name="Google Shape;1474;p32"/>
          <p:cNvSpPr txBox="1"/>
          <p:nvPr>
            <p:ph type="title"/>
          </p:nvPr>
        </p:nvSpPr>
        <p:spPr>
          <a:xfrm>
            <a:off x="720000" y="5429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Emailing notifications and updates</a:t>
            </a:r>
            <a:endParaRPr/>
          </a:p>
        </p:txBody>
      </p:sp>
      <p:pic>
        <p:nvPicPr>
          <p:cNvPr id="1475" name="Google Shape;1475;p32"/>
          <p:cNvPicPr preferRelativeResize="0"/>
          <p:nvPr/>
        </p:nvPicPr>
        <p:blipFill rotWithShape="1">
          <a:blip r:embed="rId3">
            <a:alphaModFix/>
          </a:blip>
          <a:srcRect b="209" l="0" r="0" t="209"/>
          <a:stretch/>
        </p:blipFill>
        <p:spPr>
          <a:xfrm>
            <a:off x="4924950" y="1417775"/>
            <a:ext cx="2888400" cy="2876400"/>
          </a:xfrm>
          <a:prstGeom prst="ellipse">
            <a:avLst/>
          </a:prstGeom>
          <a:noFill/>
          <a:ln>
            <a:noFill/>
          </a:ln>
        </p:spPr>
      </p:pic>
      <p:grpSp>
        <p:nvGrpSpPr>
          <p:cNvPr id="1476" name="Google Shape;1476;p32"/>
          <p:cNvGrpSpPr/>
          <p:nvPr/>
        </p:nvGrpSpPr>
        <p:grpSpPr>
          <a:xfrm>
            <a:off x="7129400" y="683925"/>
            <a:ext cx="3595425" cy="4077388"/>
            <a:chOff x="5332700" y="983388"/>
            <a:chExt cx="3595425" cy="4077388"/>
          </a:xfrm>
        </p:grpSpPr>
        <p:grpSp>
          <p:nvGrpSpPr>
            <p:cNvPr id="1477" name="Google Shape;1477;p32"/>
            <p:cNvGrpSpPr/>
            <p:nvPr/>
          </p:nvGrpSpPr>
          <p:grpSpPr>
            <a:xfrm>
              <a:off x="6953300" y="1696350"/>
              <a:ext cx="1901950" cy="1132150"/>
              <a:chOff x="4200575" y="3649200"/>
              <a:chExt cx="1901950" cy="1132150"/>
            </a:xfrm>
          </p:grpSpPr>
          <p:sp>
            <p:nvSpPr>
              <p:cNvPr id="1478" name="Google Shape;1478;p32"/>
              <p:cNvSpPr/>
              <p:nvPr/>
            </p:nvSpPr>
            <p:spPr>
              <a:xfrm>
                <a:off x="4200575" y="3649200"/>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4200575" y="3754775"/>
                <a:ext cx="1901950" cy="75350"/>
              </a:xfrm>
              <a:custGeom>
                <a:rect b="b" l="l" r="r" t="t"/>
                <a:pathLst>
                  <a:path extrusionOk="0" fill="none" h="3014" w="76078">
                    <a:moveTo>
                      <a:pt x="0" y="0"/>
                    </a:moveTo>
                    <a:cubicBezTo>
                      <a:pt x="3812" y="0"/>
                      <a:pt x="3812" y="3013"/>
                      <a:pt x="7601" y="3013"/>
                    </a:cubicBezTo>
                    <a:cubicBezTo>
                      <a:pt x="11413" y="3013"/>
                      <a:pt x="11413" y="0"/>
                      <a:pt x="15225" y="0"/>
                    </a:cubicBezTo>
                    <a:cubicBezTo>
                      <a:pt x="19014" y="0"/>
                      <a:pt x="19014" y="3013"/>
                      <a:pt x="22826" y="3013"/>
                    </a:cubicBezTo>
                    <a:cubicBezTo>
                      <a:pt x="26615" y="3013"/>
                      <a:pt x="26615" y="0"/>
                      <a:pt x="30426" y="0"/>
                    </a:cubicBezTo>
                    <a:cubicBezTo>
                      <a:pt x="34238" y="0"/>
                      <a:pt x="34238" y="3013"/>
                      <a:pt x="38027" y="3013"/>
                    </a:cubicBezTo>
                    <a:cubicBezTo>
                      <a:pt x="41839" y="3013"/>
                      <a:pt x="41839" y="0"/>
                      <a:pt x="45651" y="0"/>
                    </a:cubicBezTo>
                    <a:cubicBezTo>
                      <a:pt x="49463" y="0"/>
                      <a:pt x="49463" y="3013"/>
                      <a:pt x="53252" y="3013"/>
                    </a:cubicBezTo>
                    <a:cubicBezTo>
                      <a:pt x="57064" y="3013"/>
                      <a:pt x="57064" y="0"/>
                      <a:pt x="60875" y="0"/>
                    </a:cubicBezTo>
                    <a:cubicBezTo>
                      <a:pt x="64664" y="0"/>
                      <a:pt x="64664" y="3013"/>
                      <a:pt x="68476" y="3013"/>
                    </a:cubicBezTo>
                    <a:cubicBezTo>
                      <a:pt x="72288" y="3013"/>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4200575" y="38603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4200575" y="39659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4200575" y="4072025"/>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200575" y="4177025"/>
                <a:ext cx="1901950" cy="75925"/>
              </a:xfrm>
              <a:custGeom>
                <a:rect b="b" l="l" r="r" t="t"/>
                <a:pathLst>
                  <a:path extrusionOk="0" fill="none" h="3037" w="76078">
                    <a:moveTo>
                      <a:pt x="0" y="1"/>
                    </a:moveTo>
                    <a:cubicBezTo>
                      <a:pt x="3812" y="1"/>
                      <a:pt x="3812" y="3037"/>
                      <a:pt x="7601" y="3037"/>
                    </a:cubicBezTo>
                    <a:cubicBezTo>
                      <a:pt x="11413" y="3037"/>
                      <a:pt x="11413" y="1"/>
                      <a:pt x="15225" y="1"/>
                    </a:cubicBezTo>
                    <a:cubicBezTo>
                      <a:pt x="19014" y="1"/>
                      <a:pt x="19014" y="3037"/>
                      <a:pt x="22826" y="3037"/>
                    </a:cubicBezTo>
                    <a:cubicBezTo>
                      <a:pt x="26615" y="3037"/>
                      <a:pt x="26615" y="1"/>
                      <a:pt x="30426" y="1"/>
                    </a:cubicBezTo>
                    <a:cubicBezTo>
                      <a:pt x="34238" y="1"/>
                      <a:pt x="34238" y="3037"/>
                      <a:pt x="38027" y="3037"/>
                    </a:cubicBezTo>
                    <a:cubicBezTo>
                      <a:pt x="41839" y="3037"/>
                      <a:pt x="41839" y="1"/>
                      <a:pt x="45651" y="1"/>
                    </a:cubicBezTo>
                    <a:cubicBezTo>
                      <a:pt x="49463" y="1"/>
                      <a:pt x="49463" y="3037"/>
                      <a:pt x="53252" y="3037"/>
                    </a:cubicBezTo>
                    <a:cubicBezTo>
                      <a:pt x="57064" y="3037"/>
                      <a:pt x="57064" y="1"/>
                      <a:pt x="60875" y="1"/>
                    </a:cubicBezTo>
                    <a:cubicBezTo>
                      <a:pt x="64664" y="1"/>
                      <a:pt x="64664" y="3037"/>
                      <a:pt x="68476" y="3037"/>
                    </a:cubicBezTo>
                    <a:cubicBezTo>
                      <a:pt x="72288" y="3037"/>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200575" y="4282600"/>
                <a:ext cx="1901950" cy="75925"/>
              </a:xfrm>
              <a:custGeom>
                <a:rect b="b" l="l" r="r" t="t"/>
                <a:pathLst>
                  <a:path extrusionOk="0" fill="none" h="3037" w="76078">
                    <a:moveTo>
                      <a:pt x="0" y="1"/>
                    </a:moveTo>
                    <a:cubicBezTo>
                      <a:pt x="3812" y="1"/>
                      <a:pt x="3812" y="3036"/>
                      <a:pt x="7601" y="3036"/>
                    </a:cubicBezTo>
                    <a:cubicBezTo>
                      <a:pt x="11413" y="3036"/>
                      <a:pt x="11413" y="1"/>
                      <a:pt x="15225" y="1"/>
                    </a:cubicBezTo>
                    <a:cubicBezTo>
                      <a:pt x="19014" y="1"/>
                      <a:pt x="19014" y="3036"/>
                      <a:pt x="22826" y="3036"/>
                    </a:cubicBezTo>
                    <a:cubicBezTo>
                      <a:pt x="26615" y="3036"/>
                      <a:pt x="26615" y="1"/>
                      <a:pt x="30426" y="1"/>
                    </a:cubicBezTo>
                    <a:cubicBezTo>
                      <a:pt x="34238" y="1"/>
                      <a:pt x="34238" y="3036"/>
                      <a:pt x="38027" y="3036"/>
                    </a:cubicBezTo>
                    <a:cubicBezTo>
                      <a:pt x="41839" y="3036"/>
                      <a:pt x="41839" y="1"/>
                      <a:pt x="45651" y="1"/>
                    </a:cubicBezTo>
                    <a:cubicBezTo>
                      <a:pt x="49463" y="1"/>
                      <a:pt x="49463" y="3036"/>
                      <a:pt x="53252" y="3036"/>
                    </a:cubicBezTo>
                    <a:cubicBezTo>
                      <a:pt x="57064" y="3036"/>
                      <a:pt x="57064" y="1"/>
                      <a:pt x="60875" y="1"/>
                    </a:cubicBezTo>
                    <a:cubicBezTo>
                      <a:pt x="64664" y="1"/>
                      <a:pt x="64664" y="3036"/>
                      <a:pt x="68476" y="3036"/>
                    </a:cubicBezTo>
                    <a:cubicBezTo>
                      <a:pt x="72288" y="3036"/>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4200575" y="43887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4200575" y="4494300"/>
                <a:ext cx="1901950" cy="75350"/>
              </a:xfrm>
              <a:custGeom>
                <a:rect b="b" l="l" r="r" t="t"/>
                <a:pathLst>
                  <a:path extrusionOk="0" fill="none" h="3014" w="76078">
                    <a:moveTo>
                      <a:pt x="0" y="1"/>
                    </a:moveTo>
                    <a:cubicBezTo>
                      <a:pt x="3812" y="1"/>
                      <a:pt x="3812" y="3014"/>
                      <a:pt x="7601" y="3014"/>
                    </a:cubicBezTo>
                    <a:cubicBezTo>
                      <a:pt x="11413" y="3014"/>
                      <a:pt x="11413" y="1"/>
                      <a:pt x="15225" y="1"/>
                    </a:cubicBezTo>
                    <a:cubicBezTo>
                      <a:pt x="19014" y="1"/>
                      <a:pt x="19014" y="3014"/>
                      <a:pt x="22826" y="3014"/>
                    </a:cubicBezTo>
                    <a:cubicBezTo>
                      <a:pt x="26615" y="3014"/>
                      <a:pt x="26615" y="1"/>
                      <a:pt x="30426" y="1"/>
                    </a:cubicBezTo>
                    <a:cubicBezTo>
                      <a:pt x="34238" y="1"/>
                      <a:pt x="34238" y="3014"/>
                      <a:pt x="38027" y="3014"/>
                    </a:cubicBezTo>
                    <a:cubicBezTo>
                      <a:pt x="41839" y="3014"/>
                      <a:pt x="41839" y="1"/>
                      <a:pt x="45651" y="1"/>
                    </a:cubicBezTo>
                    <a:cubicBezTo>
                      <a:pt x="49463" y="1"/>
                      <a:pt x="49463" y="3014"/>
                      <a:pt x="53252" y="3014"/>
                    </a:cubicBezTo>
                    <a:cubicBezTo>
                      <a:pt x="57064" y="3014"/>
                      <a:pt x="57064" y="1"/>
                      <a:pt x="60875" y="1"/>
                    </a:cubicBezTo>
                    <a:cubicBezTo>
                      <a:pt x="64664" y="1"/>
                      <a:pt x="64664" y="3014"/>
                      <a:pt x="68476" y="3014"/>
                    </a:cubicBezTo>
                    <a:cubicBezTo>
                      <a:pt x="72288" y="3014"/>
                      <a:pt x="72288" y="1"/>
                      <a:pt x="76077" y="1"/>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4200575" y="4599875"/>
                <a:ext cx="1901950" cy="75925"/>
              </a:xfrm>
              <a:custGeom>
                <a:rect b="b" l="l" r="r" t="t"/>
                <a:pathLst>
                  <a:path extrusionOk="0" fill="none" h="3037"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4200575" y="4705450"/>
                <a:ext cx="1901950" cy="75900"/>
              </a:xfrm>
              <a:custGeom>
                <a:rect b="b" l="l" r="r" t="t"/>
                <a:pathLst>
                  <a:path extrusionOk="0" fill="none" h="3036" w="76078">
                    <a:moveTo>
                      <a:pt x="0" y="0"/>
                    </a:moveTo>
                    <a:cubicBezTo>
                      <a:pt x="3812" y="0"/>
                      <a:pt x="3812" y="3036"/>
                      <a:pt x="7601" y="3036"/>
                    </a:cubicBezTo>
                    <a:cubicBezTo>
                      <a:pt x="11413" y="3036"/>
                      <a:pt x="11413" y="0"/>
                      <a:pt x="15225" y="0"/>
                    </a:cubicBezTo>
                    <a:cubicBezTo>
                      <a:pt x="19014" y="0"/>
                      <a:pt x="19014" y="3036"/>
                      <a:pt x="22826" y="3036"/>
                    </a:cubicBezTo>
                    <a:cubicBezTo>
                      <a:pt x="26615" y="3036"/>
                      <a:pt x="26615" y="0"/>
                      <a:pt x="30426" y="0"/>
                    </a:cubicBezTo>
                    <a:cubicBezTo>
                      <a:pt x="34238" y="0"/>
                      <a:pt x="34238" y="3036"/>
                      <a:pt x="38027" y="3036"/>
                    </a:cubicBezTo>
                    <a:cubicBezTo>
                      <a:pt x="41839" y="3036"/>
                      <a:pt x="41839" y="0"/>
                      <a:pt x="45651" y="0"/>
                    </a:cubicBezTo>
                    <a:cubicBezTo>
                      <a:pt x="49463" y="0"/>
                      <a:pt x="49463" y="3036"/>
                      <a:pt x="53252" y="3036"/>
                    </a:cubicBezTo>
                    <a:cubicBezTo>
                      <a:pt x="57064" y="3036"/>
                      <a:pt x="57064" y="0"/>
                      <a:pt x="60875" y="0"/>
                    </a:cubicBezTo>
                    <a:cubicBezTo>
                      <a:pt x="64664" y="0"/>
                      <a:pt x="64664" y="3036"/>
                      <a:pt x="68476" y="3036"/>
                    </a:cubicBezTo>
                    <a:cubicBezTo>
                      <a:pt x="72288" y="3036"/>
                      <a:pt x="72288" y="0"/>
                      <a:pt x="76077" y="0"/>
                    </a:cubicBezTo>
                  </a:path>
                </a:pathLst>
              </a:custGeom>
              <a:noFill/>
              <a:ln cap="flat" cmpd="sng" w="3367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9" name="Google Shape;1489;p32"/>
            <p:cNvSpPr/>
            <p:nvPr/>
          </p:nvSpPr>
          <p:spPr>
            <a:xfrm>
              <a:off x="5991950" y="1260100"/>
              <a:ext cx="1331875" cy="951275"/>
            </a:xfrm>
            <a:custGeom>
              <a:rect b="b" l="l" r="r" t="t"/>
              <a:pathLst>
                <a:path extrusionOk="0" h="38051" w="53275">
                  <a:moveTo>
                    <a:pt x="53275" y="38050"/>
                  </a:moveTo>
                  <a:lnTo>
                    <a:pt x="0" y="38050"/>
                  </a:lnTo>
                  <a:lnTo>
                    <a:pt x="0" y="1"/>
                  </a:lnTo>
                  <a:lnTo>
                    <a:pt x="5327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2"/>
            <p:cNvSpPr/>
            <p:nvPr/>
          </p:nvSpPr>
          <p:spPr>
            <a:xfrm>
              <a:off x="5412175" y="2044163"/>
              <a:ext cx="447975" cy="447975"/>
            </a:xfrm>
            <a:custGeom>
              <a:rect b="b" l="l" r="r" t="t"/>
              <a:pathLst>
                <a:path extrusionOk="0" fill="none" h="17919" w="17919">
                  <a:moveTo>
                    <a:pt x="17919" y="8948"/>
                  </a:moveTo>
                  <a:lnTo>
                    <a:pt x="8971" y="17918"/>
                  </a:lnTo>
                  <a:lnTo>
                    <a:pt x="1" y="8948"/>
                  </a:lnTo>
                  <a:lnTo>
                    <a:pt x="8971" y="0"/>
                  </a:lnTo>
                  <a:close/>
                </a:path>
              </a:pathLst>
            </a:custGeom>
            <a:noFill/>
            <a:ln cap="flat" cmpd="sng" w="49075">
              <a:solidFill>
                <a:schemeClr val="accent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2"/>
            <p:cNvSpPr/>
            <p:nvPr/>
          </p:nvSpPr>
          <p:spPr>
            <a:xfrm>
              <a:off x="5825900" y="1040975"/>
              <a:ext cx="437700" cy="437700"/>
            </a:xfrm>
            <a:custGeom>
              <a:rect b="b" l="l" r="r" t="t"/>
              <a:pathLst>
                <a:path extrusionOk="0" fill="none" h="17508" w="17508">
                  <a:moveTo>
                    <a:pt x="17507" y="8743"/>
                  </a:moveTo>
                  <a:cubicBezTo>
                    <a:pt x="17507" y="13582"/>
                    <a:pt x="13581" y="17508"/>
                    <a:pt x="8742" y="17508"/>
                  </a:cubicBezTo>
                  <a:cubicBezTo>
                    <a:pt x="3926" y="17508"/>
                    <a:pt x="0" y="13582"/>
                    <a:pt x="0" y="8743"/>
                  </a:cubicBezTo>
                  <a:cubicBezTo>
                    <a:pt x="0" y="3927"/>
                    <a:pt x="3926" y="1"/>
                    <a:pt x="8742" y="1"/>
                  </a:cubicBezTo>
                  <a:cubicBezTo>
                    <a:pt x="13581" y="1"/>
                    <a:pt x="17507" y="3927"/>
                    <a:pt x="17507" y="8743"/>
                  </a:cubicBezTo>
                  <a:close/>
                </a:path>
              </a:pathLst>
            </a:custGeom>
            <a:noFill/>
            <a:ln cap="flat" cmpd="sng" w="291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8398375" y="2981875"/>
              <a:ext cx="228275" cy="228300"/>
            </a:xfrm>
            <a:custGeom>
              <a:rect b="b" l="l" r="r" t="t"/>
              <a:pathLst>
                <a:path extrusionOk="0" fill="none" h="9132" w="9131">
                  <a:moveTo>
                    <a:pt x="9131" y="4566"/>
                  </a:moveTo>
                  <a:cubicBezTo>
                    <a:pt x="9131" y="7077"/>
                    <a:pt x="7076" y="9131"/>
                    <a:pt x="4566" y="9131"/>
                  </a:cubicBezTo>
                  <a:cubicBezTo>
                    <a:pt x="2032" y="9131"/>
                    <a:pt x="1" y="7077"/>
                    <a:pt x="1" y="4566"/>
                  </a:cubicBezTo>
                  <a:cubicBezTo>
                    <a:pt x="1" y="2032"/>
                    <a:pt x="2032" y="1"/>
                    <a:pt x="4566" y="1"/>
                  </a:cubicBezTo>
                  <a:cubicBezTo>
                    <a:pt x="7076" y="1"/>
                    <a:pt x="9131" y="2032"/>
                    <a:pt x="9131" y="4566"/>
                  </a:cubicBezTo>
                  <a:close/>
                </a:path>
              </a:pathLst>
            </a:custGeom>
            <a:noFill/>
            <a:ln cap="flat" cmpd="sng" w="2397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5633025" y="1745150"/>
              <a:ext cx="881075" cy="85625"/>
            </a:xfrm>
            <a:custGeom>
              <a:rect b="b" l="l" r="r" t="t"/>
              <a:pathLst>
                <a:path extrusionOk="0" h="3425" w="35243">
                  <a:moveTo>
                    <a:pt x="0" y="0"/>
                  </a:moveTo>
                  <a:lnTo>
                    <a:pt x="0" y="3424"/>
                  </a:lnTo>
                  <a:lnTo>
                    <a:pt x="35242" y="3424"/>
                  </a:lnTo>
                  <a:lnTo>
                    <a:pt x="352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rot="5400000">
              <a:off x="6725188" y="1126625"/>
              <a:ext cx="444550" cy="158075"/>
            </a:xfrm>
            <a:custGeom>
              <a:rect b="b" l="l" r="r" t="t"/>
              <a:pathLst>
                <a:path extrusionOk="0" h="6323" w="17782">
                  <a:moveTo>
                    <a:pt x="1" y="0"/>
                  </a:moveTo>
                  <a:lnTo>
                    <a:pt x="1" y="6323"/>
                  </a:lnTo>
                  <a:lnTo>
                    <a:pt x="17782" y="6323"/>
                  </a:lnTo>
                  <a:lnTo>
                    <a:pt x="177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7514375" y="1319150"/>
              <a:ext cx="122625" cy="108800"/>
            </a:xfrm>
            <a:custGeom>
              <a:rect b="b" l="l" r="r" t="t"/>
              <a:pathLst>
                <a:path extrusionOk="0" h="4352" w="4905">
                  <a:moveTo>
                    <a:pt x="981" y="1"/>
                  </a:moveTo>
                  <a:cubicBezTo>
                    <a:pt x="470" y="1"/>
                    <a:pt x="0" y="671"/>
                    <a:pt x="478" y="1149"/>
                  </a:cubicBezTo>
                  <a:cubicBezTo>
                    <a:pt x="1483" y="2153"/>
                    <a:pt x="2487" y="3158"/>
                    <a:pt x="3491" y="4162"/>
                  </a:cubicBezTo>
                  <a:cubicBezTo>
                    <a:pt x="3630" y="4295"/>
                    <a:pt x="3784" y="4351"/>
                    <a:pt x="3933" y="4351"/>
                  </a:cubicBezTo>
                  <a:cubicBezTo>
                    <a:pt x="4449" y="4351"/>
                    <a:pt x="4905" y="3681"/>
                    <a:pt x="4427" y="3203"/>
                  </a:cubicBezTo>
                  <a:cubicBezTo>
                    <a:pt x="3423" y="2199"/>
                    <a:pt x="2418" y="1195"/>
                    <a:pt x="1414" y="190"/>
                  </a:cubicBezTo>
                  <a:cubicBezTo>
                    <a:pt x="1281" y="57"/>
                    <a:pt x="1129" y="1"/>
                    <a:pt x="9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a:off x="7514825" y="1319150"/>
              <a:ext cx="122175" cy="108800"/>
            </a:xfrm>
            <a:custGeom>
              <a:rect b="b" l="l" r="r" t="t"/>
              <a:pathLst>
                <a:path extrusionOk="0" h="4352" w="4887">
                  <a:moveTo>
                    <a:pt x="3915" y="1"/>
                  </a:moveTo>
                  <a:cubicBezTo>
                    <a:pt x="3766" y="1"/>
                    <a:pt x="3612" y="57"/>
                    <a:pt x="3473" y="190"/>
                  </a:cubicBezTo>
                  <a:lnTo>
                    <a:pt x="460" y="3203"/>
                  </a:lnTo>
                  <a:cubicBezTo>
                    <a:pt x="0" y="3681"/>
                    <a:pt x="460" y="4351"/>
                    <a:pt x="966" y="4351"/>
                  </a:cubicBezTo>
                  <a:cubicBezTo>
                    <a:pt x="1112" y="4351"/>
                    <a:pt x="1263" y="4295"/>
                    <a:pt x="1396" y="4162"/>
                  </a:cubicBezTo>
                  <a:lnTo>
                    <a:pt x="4409" y="1149"/>
                  </a:lnTo>
                  <a:cubicBezTo>
                    <a:pt x="4887" y="671"/>
                    <a:pt x="4431" y="1"/>
                    <a:pt x="3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7" name="Google Shape;1497;p32"/>
            <p:cNvGrpSpPr/>
            <p:nvPr/>
          </p:nvGrpSpPr>
          <p:grpSpPr>
            <a:xfrm>
              <a:off x="5788800" y="4306875"/>
              <a:ext cx="213450" cy="198025"/>
              <a:chOff x="5560200" y="2125650"/>
              <a:chExt cx="213450" cy="198025"/>
            </a:xfrm>
          </p:grpSpPr>
          <p:sp>
            <p:nvSpPr>
              <p:cNvPr id="1498" name="Google Shape;1498;p32"/>
              <p:cNvSpPr/>
              <p:nvPr/>
            </p:nvSpPr>
            <p:spPr>
              <a:xfrm>
                <a:off x="5643500" y="2125650"/>
                <a:ext cx="47400" cy="198025"/>
              </a:xfrm>
              <a:custGeom>
                <a:rect b="b" l="l" r="r" t="t"/>
                <a:pathLst>
                  <a:path extrusionOk="0" h="7921" w="1896">
                    <a:moveTo>
                      <a:pt x="948" y="1"/>
                    </a:moveTo>
                    <a:cubicBezTo>
                      <a:pt x="475" y="1"/>
                      <a:pt x="1" y="309"/>
                      <a:pt x="1" y="925"/>
                    </a:cubicBezTo>
                    <a:lnTo>
                      <a:pt x="1" y="6997"/>
                    </a:lnTo>
                    <a:cubicBezTo>
                      <a:pt x="1" y="7613"/>
                      <a:pt x="475" y="7921"/>
                      <a:pt x="948" y="7921"/>
                    </a:cubicBezTo>
                    <a:cubicBezTo>
                      <a:pt x="1422" y="7921"/>
                      <a:pt x="1895" y="7613"/>
                      <a:pt x="1895" y="6997"/>
                    </a:cubicBezTo>
                    <a:lnTo>
                      <a:pt x="1895" y="925"/>
                    </a:lnTo>
                    <a:cubicBezTo>
                      <a:pt x="1895" y="309"/>
                      <a:pt x="1422" y="1"/>
                      <a:pt x="9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5560200" y="2200700"/>
                <a:ext cx="213450" cy="47950"/>
              </a:xfrm>
              <a:custGeom>
                <a:rect b="b" l="l" r="r" t="t"/>
                <a:pathLst>
                  <a:path extrusionOk="0" h="1918" w="8538">
                    <a:moveTo>
                      <a:pt x="1233" y="0"/>
                    </a:moveTo>
                    <a:cubicBezTo>
                      <a:pt x="0" y="0"/>
                      <a:pt x="0" y="1917"/>
                      <a:pt x="1233" y="1917"/>
                    </a:cubicBezTo>
                    <a:lnTo>
                      <a:pt x="7327" y="1917"/>
                    </a:lnTo>
                    <a:cubicBezTo>
                      <a:pt x="8537" y="1917"/>
                      <a:pt x="8537" y="0"/>
                      <a:pt x="7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32"/>
            <p:cNvSpPr/>
            <p:nvPr/>
          </p:nvSpPr>
          <p:spPr>
            <a:xfrm>
              <a:off x="6043150" y="4739775"/>
              <a:ext cx="61075" cy="47975"/>
            </a:xfrm>
            <a:custGeom>
              <a:rect b="b" l="l" r="r" t="t"/>
              <a:pathLst>
                <a:path extrusionOk="0" h="1919" w="2443">
                  <a:moveTo>
                    <a:pt x="1233" y="1"/>
                  </a:moveTo>
                  <a:cubicBezTo>
                    <a:pt x="0" y="1"/>
                    <a:pt x="0" y="1918"/>
                    <a:pt x="1233" y="1918"/>
                  </a:cubicBezTo>
                  <a:cubicBezTo>
                    <a:pt x="2442" y="1918"/>
                    <a:pt x="2442" y="1"/>
                    <a:pt x="1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5332700" y="1870300"/>
              <a:ext cx="122700" cy="95325"/>
            </a:xfrm>
            <a:custGeom>
              <a:rect b="b" l="l" r="r" t="t"/>
              <a:pathLst>
                <a:path extrusionOk="0" h="3813" w="4908">
                  <a:moveTo>
                    <a:pt x="2465" y="0"/>
                  </a:moveTo>
                  <a:cubicBezTo>
                    <a:pt x="0" y="0"/>
                    <a:pt x="0" y="3812"/>
                    <a:pt x="2465" y="3812"/>
                  </a:cubicBezTo>
                  <a:cubicBezTo>
                    <a:pt x="4908" y="3812"/>
                    <a:pt x="4908" y="0"/>
                    <a:pt x="2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2"/>
            <p:cNvSpPr/>
            <p:nvPr/>
          </p:nvSpPr>
          <p:spPr>
            <a:xfrm>
              <a:off x="5579625" y="3764575"/>
              <a:ext cx="328150" cy="328150"/>
            </a:xfrm>
            <a:custGeom>
              <a:rect b="b" l="l" r="r" t="t"/>
              <a:pathLst>
                <a:path extrusionOk="0" h="13126" w="13126">
                  <a:moveTo>
                    <a:pt x="13125" y="6574"/>
                  </a:moveTo>
                  <a:cubicBezTo>
                    <a:pt x="13125" y="10204"/>
                    <a:pt x="10181" y="13125"/>
                    <a:pt x="6552" y="13125"/>
                  </a:cubicBezTo>
                  <a:cubicBezTo>
                    <a:pt x="2945" y="13125"/>
                    <a:pt x="1" y="10204"/>
                    <a:pt x="1" y="6574"/>
                  </a:cubicBezTo>
                  <a:cubicBezTo>
                    <a:pt x="1" y="2945"/>
                    <a:pt x="2945" y="1"/>
                    <a:pt x="6552" y="1"/>
                  </a:cubicBezTo>
                  <a:cubicBezTo>
                    <a:pt x="10181" y="1"/>
                    <a:pt x="13125" y="2945"/>
                    <a:pt x="13125" y="6574"/>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2"/>
            <p:cNvSpPr/>
            <p:nvPr/>
          </p:nvSpPr>
          <p:spPr>
            <a:xfrm>
              <a:off x="8507250" y="3621900"/>
              <a:ext cx="183750" cy="142675"/>
            </a:xfrm>
            <a:custGeom>
              <a:rect b="b" l="l" r="r" t="t"/>
              <a:pathLst>
                <a:path extrusionOk="0" h="5707" w="7350">
                  <a:moveTo>
                    <a:pt x="3675" y="0"/>
                  </a:moveTo>
                  <a:cubicBezTo>
                    <a:pt x="0" y="0"/>
                    <a:pt x="0" y="5707"/>
                    <a:pt x="3675" y="5707"/>
                  </a:cubicBezTo>
                  <a:cubicBezTo>
                    <a:pt x="7350" y="5707"/>
                    <a:pt x="7350" y="0"/>
                    <a:pt x="36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a:off x="8754625" y="3273600"/>
              <a:ext cx="173500" cy="150650"/>
            </a:xfrm>
            <a:custGeom>
              <a:rect b="b" l="l" r="r" t="t"/>
              <a:pathLst>
                <a:path extrusionOk="0" h="6026" w="6940">
                  <a:moveTo>
                    <a:pt x="0" y="6026"/>
                  </a:moveTo>
                  <a:lnTo>
                    <a:pt x="3470" y="0"/>
                  </a:lnTo>
                  <a:lnTo>
                    <a:pt x="6939" y="602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a:off x="7919025" y="1478675"/>
              <a:ext cx="92475" cy="71350"/>
            </a:xfrm>
            <a:custGeom>
              <a:rect b="b" l="l" r="r" t="t"/>
              <a:pathLst>
                <a:path extrusionOk="0" h="2854" w="3699">
                  <a:moveTo>
                    <a:pt x="1850" y="0"/>
                  </a:moveTo>
                  <a:cubicBezTo>
                    <a:pt x="1" y="0"/>
                    <a:pt x="1" y="2853"/>
                    <a:pt x="1850" y="2853"/>
                  </a:cubicBezTo>
                  <a:cubicBezTo>
                    <a:pt x="3699" y="2853"/>
                    <a:pt x="3699" y="0"/>
                    <a:pt x="18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a:off x="7285975" y="3468325"/>
              <a:ext cx="1236575" cy="1236575"/>
            </a:xfrm>
            <a:custGeom>
              <a:rect b="b" l="l" r="r" t="t"/>
              <a:pathLst>
                <a:path extrusionOk="0" h="49463" w="49463">
                  <a:moveTo>
                    <a:pt x="49462" y="24720"/>
                  </a:moveTo>
                  <a:cubicBezTo>
                    <a:pt x="49462" y="38392"/>
                    <a:pt x="38392" y="49463"/>
                    <a:pt x="24720" y="49463"/>
                  </a:cubicBezTo>
                  <a:cubicBezTo>
                    <a:pt x="11070" y="49463"/>
                    <a:pt x="0" y="38392"/>
                    <a:pt x="0" y="24720"/>
                  </a:cubicBezTo>
                  <a:cubicBezTo>
                    <a:pt x="0" y="11070"/>
                    <a:pt x="11070" y="0"/>
                    <a:pt x="24720" y="0"/>
                  </a:cubicBezTo>
                  <a:cubicBezTo>
                    <a:pt x="38392" y="0"/>
                    <a:pt x="49462" y="11070"/>
                    <a:pt x="49462" y="24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rot="5400000">
              <a:off x="6413663" y="4292113"/>
              <a:ext cx="824025" cy="713300"/>
            </a:xfrm>
            <a:custGeom>
              <a:rect b="b" l="l" r="r" t="t"/>
              <a:pathLst>
                <a:path extrusionOk="0" h="28532" w="32961">
                  <a:moveTo>
                    <a:pt x="1" y="28532"/>
                  </a:moveTo>
                  <a:lnTo>
                    <a:pt x="16481" y="0"/>
                  </a:lnTo>
                  <a:lnTo>
                    <a:pt x="32961" y="2853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rot="5400000">
              <a:off x="6846325" y="4697538"/>
              <a:ext cx="304750" cy="264225"/>
            </a:xfrm>
            <a:custGeom>
              <a:rect b="b" l="l" r="r" t="t"/>
              <a:pathLst>
                <a:path extrusionOk="0" h="10569" w="12190">
                  <a:moveTo>
                    <a:pt x="0" y="10568"/>
                  </a:moveTo>
                  <a:lnTo>
                    <a:pt x="6095" y="0"/>
                  </a:lnTo>
                  <a:lnTo>
                    <a:pt x="12189" y="10568"/>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2"/>
            <p:cNvSpPr/>
            <p:nvPr/>
          </p:nvSpPr>
          <p:spPr>
            <a:xfrm rot="5400000">
              <a:off x="6377150" y="4391350"/>
              <a:ext cx="114150" cy="341250"/>
            </a:xfrm>
            <a:custGeom>
              <a:rect b="b" l="l" r="r" t="t"/>
              <a:pathLst>
                <a:path extrusionOk="0" h="13650" w="4566">
                  <a:moveTo>
                    <a:pt x="1" y="0"/>
                  </a:moveTo>
                  <a:lnTo>
                    <a:pt x="1" y="13650"/>
                  </a:lnTo>
                  <a:lnTo>
                    <a:pt x="4566" y="13650"/>
                  </a:lnTo>
                  <a:lnTo>
                    <a:pt x="45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33"/>
          <p:cNvSpPr txBox="1"/>
          <p:nvPr>
            <p:ph type="title"/>
          </p:nvPr>
        </p:nvSpPr>
        <p:spPr>
          <a:xfrm>
            <a:off x="1104600" y="1836725"/>
            <a:ext cx="4839300" cy="1136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Project Demo</a:t>
            </a:r>
            <a:endParaRPr/>
          </a:p>
        </p:txBody>
      </p:sp>
      <p:sp>
        <p:nvSpPr>
          <p:cNvPr id="1515" name="Google Shape;1515;p33"/>
          <p:cNvSpPr txBox="1"/>
          <p:nvPr>
            <p:ph idx="2" type="title"/>
          </p:nvPr>
        </p:nvSpPr>
        <p:spPr>
          <a:xfrm>
            <a:off x="1104600" y="922275"/>
            <a:ext cx="48393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u="sng">
                <a:hlinkClick r:id="rId3"/>
              </a:rPr>
              <a:t>Click here for video link</a:t>
            </a:r>
            <a:endParaRPr/>
          </a:p>
        </p:txBody>
      </p:sp>
      <p:sp>
        <p:nvSpPr>
          <p:cNvPr id="1516" name="Google Shape;1516;p33"/>
          <p:cNvSpPr txBox="1"/>
          <p:nvPr>
            <p:ph idx="1" type="subTitle"/>
          </p:nvPr>
        </p:nvSpPr>
        <p:spPr>
          <a:xfrm>
            <a:off x="1104600" y="3045475"/>
            <a:ext cx="4839300" cy="713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slideshow of screenshots from the portal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randed Content Minitheme by Slidesgo">
  <a:themeElements>
    <a:clrScheme name="Simple Light">
      <a:dk1>
        <a:srgbClr val="414143"/>
      </a:dk1>
      <a:lt1>
        <a:srgbClr val="9E9E9E"/>
      </a:lt1>
      <a:dk2>
        <a:srgbClr val="EEEEEE"/>
      </a:dk2>
      <a:lt2>
        <a:srgbClr val="FFFFFF"/>
      </a:lt2>
      <a:accent1>
        <a:srgbClr val="FFCA7D"/>
      </a:accent1>
      <a:accent2>
        <a:srgbClr val="FFA900"/>
      </a:accent2>
      <a:accent3>
        <a:srgbClr val="FF87AF"/>
      </a:accent3>
      <a:accent4>
        <a:srgbClr val="FFB0FF"/>
      </a:accent4>
      <a:accent5>
        <a:srgbClr val="DFDEFC"/>
      </a:accent5>
      <a:accent6>
        <a:srgbClr val="70DCDC"/>
      </a:accent6>
      <a:hlink>
        <a:srgbClr val="4141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